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400" r:id="rId5"/>
    <p:sldId id="397" r:id="rId6"/>
    <p:sldId id="378" r:id="rId7"/>
    <p:sldId id="380" r:id="rId8"/>
    <p:sldId id="364" r:id="rId9"/>
    <p:sldId id="383" r:id="rId10"/>
    <p:sldId id="399" r:id="rId11"/>
    <p:sldId id="401" r:id="rId12"/>
    <p:sldId id="377" r:id="rId13"/>
  </p:sldIdLst>
  <p:sldSz cx="9906000" cy="6858000" type="A4"/>
  <p:notesSz cx="6794500" cy="9931400"/>
  <p:defaultTextStyle>
    <a:defPPr>
      <a:defRPr lang="nb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165A4C"/>
    <a:srgbClr val="1F6B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CD439B2-0B42-4AF8-9337-86D7B8A570AA}" v="360" dt="2019-11-26T05:49:21.12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uthevingsfarg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ddels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9" autoAdjust="0"/>
    <p:restoredTop sz="95478" autoAdjust="0"/>
  </p:normalViewPr>
  <p:slideViewPr>
    <p:cSldViewPr snapToGrid="0" snapToObjects="1">
      <p:cViewPr varScale="1">
        <p:scale>
          <a:sx n="68" d="100"/>
          <a:sy n="68" d="100"/>
        </p:scale>
        <p:origin x="727" y="48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ian Skyum" userId="ac13e580-d3a3-4d00-90d0-51bf9b3d4728" providerId="ADAL" clId="{ECD15D40-812B-4B1B-A306-1FC872CB87FE}"/>
    <pc:docChg chg="custSel addSld modSld">
      <pc:chgData name="Christian Skyum" userId="ac13e580-d3a3-4d00-90d0-51bf9b3d4728" providerId="ADAL" clId="{ECD15D40-812B-4B1B-A306-1FC872CB87FE}" dt="2019-11-26T04:30:14.285" v="94" actId="20577"/>
      <pc:docMkLst>
        <pc:docMk/>
      </pc:docMkLst>
      <pc:sldChg chg="modSp">
        <pc:chgData name="Christian Skyum" userId="ac13e580-d3a3-4d00-90d0-51bf9b3d4728" providerId="ADAL" clId="{ECD15D40-812B-4B1B-A306-1FC872CB87FE}" dt="2019-11-26T04:22:42.746" v="1" actId="113"/>
        <pc:sldMkLst>
          <pc:docMk/>
          <pc:sldMk cId="4236508108" sldId="378"/>
        </pc:sldMkLst>
        <pc:spChg chg="mod">
          <ac:chgData name="Christian Skyum" userId="ac13e580-d3a3-4d00-90d0-51bf9b3d4728" providerId="ADAL" clId="{ECD15D40-812B-4B1B-A306-1FC872CB87FE}" dt="2019-11-26T04:22:11.644" v="0" actId="13926"/>
          <ac:spMkLst>
            <pc:docMk/>
            <pc:sldMk cId="4236508108" sldId="378"/>
            <ac:spMk id="2" creationId="{D7AA8CB9-6297-4E61-B3FD-D5C6E0C9EB0E}"/>
          </ac:spMkLst>
        </pc:spChg>
        <pc:spChg chg="mod">
          <ac:chgData name="Christian Skyum" userId="ac13e580-d3a3-4d00-90d0-51bf9b3d4728" providerId="ADAL" clId="{ECD15D40-812B-4B1B-A306-1FC872CB87FE}" dt="2019-11-26T04:22:42.746" v="1" actId="113"/>
          <ac:spMkLst>
            <pc:docMk/>
            <pc:sldMk cId="4236508108" sldId="378"/>
            <ac:spMk id="4" creationId="{00000000-0000-0000-0000-000000000000}"/>
          </ac:spMkLst>
        </pc:spChg>
      </pc:sldChg>
      <pc:sldChg chg="addSp delSp modSp add">
        <pc:chgData name="Christian Skyum" userId="ac13e580-d3a3-4d00-90d0-51bf9b3d4728" providerId="ADAL" clId="{ECD15D40-812B-4B1B-A306-1FC872CB87FE}" dt="2019-11-26T04:30:14.285" v="94" actId="20577"/>
        <pc:sldMkLst>
          <pc:docMk/>
          <pc:sldMk cId="1512187961" sldId="400"/>
        </pc:sldMkLst>
        <pc:spChg chg="del">
          <ac:chgData name="Christian Skyum" userId="ac13e580-d3a3-4d00-90d0-51bf9b3d4728" providerId="ADAL" clId="{ECD15D40-812B-4B1B-A306-1FC872CB87FE}" dt="2019-11-26T04:23:18.858" v="4" actId="478"/>
          <ac:spMkLst>
            <pc:docMk/>
            <pc:sldMk cId="1512187961" sldId="400"/>
            <ac:spMk id="2" creationId="{8D6975DD-6C51-4356-BC2F-C2E81D712754}"/>
          </ac:spMkLst>
        </pc:spChg>
        <pc:spChg chg="del">
          <ac:chgData name="Christian Skyum" userId="ac13e580-d3a3-4d00-90d0-51bf9b3d4728" providerId="ADAL" clId="{ECD15D40-812B-4B1B-A306-1FC872CB87FE}" dt="2019-11-26T04:23:15.312" v="3" actId="478"/>
          <ac:spMkLst>
            <pc:docMk/>
            <pc:sldMk cId="1512187961" sldId="400"/>
            <ac:spMk id="3" creationId="{C036EEF5-178C-4DAD-A73E-716E76296E20}"/>
          </ac:spMkLst>
        </pc:spChg>
        <pc:spChg chg="add del mod ord">
          <ac:chgData name="Christian Skyum" userId="ac13e580-d3a3-4d00-90d0-51bf9b3d4728" providerId="ADAL" clId="{ECD15D40-812B-4B1B-A306-1FC872CB87FE}" dt="2019-11-26T04:26:30.898" v="9" actId="478"/>
          <ac:spMkLst>
            <pc:docMk/>
            <pc:sldMk cId="1512187961" sldId="400"/>
            <ac:spMk id="5" creationId="{93EF17DE-BD57-4D6F-BBA3-0CD1DA521911}"/>
          </ac:spMkLst>
        </pc:spChg>
        <pc:spChg chg="add mod">
          <ac:chgData name="Christian Skyum" userId="ac13e580-d3a3-4d00-90d0-51bf9b3d4728" providerId="ADAL" clId="{ECD15D40-812B-4B1B-A306-1FC872CB87FE}" dt="2019-11-26T04:30:14.285" v="94" actId="20577"/>
          <ac:spMkLst>
            <pc:docMk/>
            <pc:sldMk cId="1512187961" sldId="400"/>
            <ac:spMk id="6" creationId="{53137CFA-D535-4162-9D76-AE795779C542}"/>
          </ac:spMkLst>
        </pc:spChg>
        <pc:picChg chg="add mod">
          <ac:chgData name="Christian Skyum" userId="ac13e580-d3a3-4d00-90d0-51bf9b3d4728" providerId="ADAL" clId="{ECD15D40-812B-4B1B-A306-1FC872CB87FE}" dt="2019-11-26T04:26:50.454" v="12" actId="1076"/>
          <ac:picMkLst>
            <pc:docMk/>
            <pc:sldMk cId="1512187961" sldId="400"/>
            <ac:picMk id="4" creationId="{2DFBA63C-8185-4D73-8E02-2EF776F01873}"/>
          </ac:picMkLst>
        </pc:picChg>
      </pc:sldChg>
    </pc:docChg>
  </pc:docChgLst>
  <pc:docChgLst>
    <pc:chgData name="Christian Skyum" userId="ac13e580-d3a3-4d00-90d0-51bf9b3d4728" providerId="ADAL" clId="{5CD439B2-0B42-4AF8-9337-86D7B8A570AA}"/>
    <pc:docChg chg="undo custSel addSld delSld modSld">
      <pc:chgData name="Christian Skyum" userId="ac13e580-d3a3-4d00-90d0-51bf9b3d4728" providerId="ADAL" clId="{5CD439B2-0B42-4AF8-9337-86D7B8A570AA}" dt="2019-11-26T05:49:22.811" v="2159" actId="113"/>
      <pc:docMkLst>
        <pc:docMk/>
      </pc:docMkLst>
      <pc:sldChg chg="del">
        <pc:chgData name="Christian Skyum" userId="ac13e580-d3a3-4d00-90d0-51bf9b3d4728" providerId="ADAL" clId="{5CD439B2-0B42-4AF8-9337-86D7B8A570AA}" dt="2019-11-26T04:58:14.625" v="469" actId="2696"/>
        <pc:sldMkLst>
          <pc:docMk/>
          <pc:sldMk cId="2339472313" sldId="256"/>
        </pc:sldMkLst>
      </pc:sldChg>
      <pc:sldChg chg="modSp del">
        <pc:chgData name="Christian Skyum" userId="ac13e580-d3a3-4d00-90d0-51bf9b3d4728" providerId="ADAL" clId="{5CD439B2-0B42-4AF8-9337-86D7B8A570AA}" dt="2019-11-26T05:37:12.905" v="1889" actId="2696"/>
        <pc:sldMkLst>
          <pc:docMk/>
          <pc:sldMk cId="3540215037" sldId="362"/>
        </pc:sldMkLst>
        <pc:spChg chg="mod">
          <ac:chgData name="Christian Skyum" userId="ac13e580-d3a3-4d00-90d0-51bf9b3d4728" providerId="ADAL" clId="{5CD439B2-0B42-4AF8-9337-86D7B8A570AA}" dt="2019-11-26T04:55:35.637" v="465" actId="20577"/>
          <ac:spMkLst>
            <pc:docMk/>
            <pc:sldMk cId="3540215037" sldId="362"/>
            <ac:spMk id="4" creationId="{00000000-0000-0000-0000-000000000000}"/>
          </ac:spMkLst>
        </pc:spChg>
      </pc:sldChg>
      <pc:sldChg chg="addSp delSp modSp">
        <pc:chgData name="Christian Skyum" userId="ac13e580-d3a3-4d00-90d0-51bf9b3d4728" providerId="ADAL" clId="{5CD439B2-0B42-4AF8-9337-86D7B8A570AA}" dt="2019-11-26T05:49:22.811" v="2159" actId="113"/>
        <pc:sldMkLst>
          <pc:docMk/>
          <pc:sldMk cId="2626466161" sldId="364"/>
        </pc:sldMkLst>
        <pc:spChg chg="add mod">
          <ac:chgData name="Christian Skyum" userId="ac13e580-d3a3-4d00-90d0-51bf9b3d4728" providerId="ADAL" clId="{5CD439B2-0B42-4AF8-9337-86D7B8A570AA}" dt="2019-11-26T05:49:22.811" v="2159" actId="113"/>
          <ac:spMkLst>
            <pc:docMk/>
            <pc:sldMk cId="2626466161" sldId="364"/>
            <ac:spMk id="3" creationId="{F6CF4A60-25A4-4B95-B07A-44E93CA220CE}"/>
          </ac:spMkLst>
        </pc:spChg>
        <pc:spChg chg="mod">
          <ac:chgData name="Christian Skyum" userId="ac13e580-d3a3-4d00-90d0-51bf9b3d4728" providerId="ADAL" clId="{5CD439B2-0B42-4AF8-9337-86D7B8A570AA}" dt="2019-11-26T05:43:28.779" v="2026" actId="114"/>
          <ac:spMkLst>
            <pc:docMk/>
            <pc:sldMk cId="2626466161" sldId="364"/>
            <ac:spMk id="4" creationId="{00000000-0000-0000-0000-000000000000}"/>
          </ac:spMkLst>
        </pc:spChg>
        <pc:spChg chg="mod">
          <ac:chgData name="Christian Skyum" userId="ac13e580-d3a3-4d00-90d0-51bf9b3d4728" providerId="ADAL" clId="{5CD439B2-0B42-4AF8-9337-86D7B8A570AA}" dt="2019-11-26T04:38:27.340" v="66" actId="207"/>
          <ac:spMkLst>
            <pc:docMk/>
            <pc:sldMk cId="2626466161" sldId="364"/>
            <ac:spMk id="6" creationId="{6B38F771-8A46-4566-980A-6CE906A195EC}"/>
          </ac:spMkLst>
        </pc:spChg>
        <pc:picChg chg="mod">
          <ac:chgData name="Christian Skyum" userId="ac13e580-d3a3-4d00-90d0-51bf9b3d4728" providerId="ADAL" clId="{5CD439B2-0B42-4AF8-9337-86D7B8A570AA}" dt="2019-11-26T05:48:51.687" v="2154" actId="1076"/>
          <ac:picMkLst>
            <pc:docMk/>
            <pc:sldMk cId="2626466161" sldId="364"/>
            <ac:picMk id="2" creationId="{00000000-0000-0000-0000-000000000000}"/>
          </ac:picMkLst>
        </pc:picChg>
        <pc:picChg chg="del">
          <ac:chgData name="Christian Skyum" userId="ac13e580-d3a3-4d00-90d0-51bf9b3d4728" providerId="ADAL" clId="{5CD439B2-0B42-4AF8-9337-86D7B8A570AA}" dt="2019-11-26T04:38:17.397" v="65" actId="478"/>
          <ac:picMkLst>
            <pc:docMk/>
            <pc:sldMk cId="2626466161" sldId="364"/>
            <ac:picMk id="5" creationId="{00000000-0000-0000-0000-000000000000}"/>
          </ac:picMkLst>
        </pc:picChg>
      </pc:sldChg>
      <pc:sldChg chg="del">
        <pc:chgData name="Christian Skyum" userId="ac13e580-d3a3-4d00-90d0-51bf9b3d4728" providerId="ADAL" clId="{5CD439B2-0B42-4AF8-9337-86D7B8A570AA}" dt="2019-11-26T05:37:12.858" v="1887" actId="2696"/>
        <pc:sldMkLst>
          <pc:docMk/>
          <pc:sldMk cId="1349539228" sldId="365"/>
        </pc:sldMkLst>
      </pc:sldChg>
      <pc:sldChg chg="del">
        <pc:chgData name="Christian Skyum" userId="ac13e580-d3a3-4d00-90d0-51bf9b3d4728" providerId="ADAL" clId="{5CD439B2-0B42-4AF8-9337-86D7B8A570AA}" dt="2019-11-26T05:37:12.873" v="1888" actId="2696"/>
        <pc:sldMkLst>
          <pc:docMk/>
          <pc:sldMk cId="4048953743" sldId="367"/>
        </pc:sldMkLst>
      </pc:sldChg>
      <pc:sldChg chg="del">
        <pc:chgData name="Christian Skyum" userId="ac13e580-d3a3-4d00-90d0-51bf9b3d4728" providerId="ADAL" clId="{5CD439B2-0B42-4AF8-9337-86D7B8A570AA}" dt="2019-11-26T05:37:12.836" v="1886" actId="2696"/>
        <pc:sldMkLst>
          <pc:docMk/>
          <pc:sldMk cId="2414008842" sldId="369"/>
        </pc:sldMkLst>
      </pc:sldChg>
      <pc:sldChg chg="del">
        <pc:chgData name="Christian Skyum" userId="ac13e580-d3a3-4d00-90d0-51bf9b3d4728" providerId="ADAL" clId="{5CD439B2-0B42-4AF8-9337-86D7B8A570AA}" dt="2019-11-26T04:37:47.881" v="64" actId="2696"/>
        <pc:sldMkLst>
          <pc:docMk/>
          <pc:sldMk cId="4194600960" sldId="371"/>
        </pc:sldMkLst>
      </pc:sldChg>
      <pc:sldChg chg="del">
        <pc:chgData name="Christian Skyum" userId="ac13e580-d3a3-4d00-90d0-51bf9b3d4728" providerId="ADAL" clId="{5CD439B2-0B42-4AF8-9337-86D7B8A570AA}" dt="2019-11-26T05:37:12.958" v="1890" actId="2696"/>
        <pc:sldMkLst>
          <pc:docMk/>
          <pc:sldMk cId="1057993569" sldId="373"/>
        </pc:sldMkLst>
      </pc:sldChg>
      <pc:sldChg chg="modSp">
        <pc:chgData name="Christian Skyum" userId="ac13e580-d3a3-4d00-90d0-51bf9b3d4728" providerId="ADAL" clId="{5CD439B2-0B42-4AF8-9337-86D7B8A570AA}" dt="2019-11-26T05:39:23.794" v="1976" actId="1076"/>
        <pc:sldMkLst>
          <pc:docMk/>
          <pc:sldMk cId="1256388068" sldId="377"/>
        </pc:sldMkLst>
        <pc:spChg chg="mod">
          <ac:chgData name="Christian Skyum" userId="ac13e580-d3a3-4d00-90d0-51bf9b3d4728" providerId="ADAL" clId="{5CD439B2-0B42-4AF8-9337-86D7B8A570AA}" dt="2019-11-26T05:39:17.866" v="1975" actId="207"/>
          <ac:spMkLst>
            <pc:docMk/>
            <pc:sldMk cId="1256388068" sldId="377"/>
            <ac:spMk id="7" creationId="{00000000-0000-0000-0000-000000000000}"/>
          </ac:spMkLst>
        </pc:spChg>
        <pc:picChg chg="mod">
          <ac:chgData name="Christian Skyum" userId="ac13e580-d3a3-4d00-90d0-51bf9b3d4728" providerId="ADAL" clId="{5CD439B2-0B42-4AF8-9337-86D7B8A570AA}" dt="2019-11-26T05:39:23.794" v="1976" actId="1076"/>
          <ac:picMkLst>
            <pc:docMk/>
            <pc:sldMk cId="1256388068" sldId="377"/>
            <ac:picMk id="2" creationId="{954DF389-412A-4F00-8786-6F66749620E8}"/>
          </ac:picMkLst>
        </pc:picChg>
      </pc:sldChg>
      <pc:sldChg chg="modSp">
        <pc:chgData name="Christian Skyum" userId="ac13e580-d3a3-4d00-90d0-51bf9b3d4728" providerId="ADAL" clId="{5CD439B2-0B42-4AF8-9337-86D7B8A570AA}" dt="2019-11-26T04:37:00.198" v="62" actId="1035"/>
        <pc:sldMkLst>
          <pc:docMk/>
          <pc:sldMk cId="4236508108" sldId="378"/>
        </pc:sldMkLst>
        <pc:spChg chg="mod">
          <ac:chgData name="Christian Skyum" userId="ac13e580-d3a3-4d00-90d0-51bf9b3d4728" providerId="ADAL" clId="{5CD439B2-0B42-4AF8-9337-86D7B8A570AA}" dt="2019-11-26T04:37:00.198" v="62" actId="1035"/>
          <ac:spMkLst>
            <pc:docMk/>
            <pc:sldMk cId="4236508108" sldId="378"/>
            <ac:spMk id="7" creationId="{00000000-0000-0000-0000-000000000000}"/>
          </ac:spMkLst>
        </pc:spChg>
      </pc:sldChg>
      <pc:sldChg chg="modSp">
        <pc:chgData name="Christian Skyum" userId="ac13e580-d3a3-4d00-90d0-51bf9b3d4728" providerId="ADAL" clId="{5CD439B2-0B42-4AF8-9337-86D7B8A570AA}" dt="2019-11-26T05:44:45.419" v="2088" actId="20577"/>
        <pc:sldMkLst>
          <pc:docMk/>
          <pc:sldMk cId="778482436" sldId="380"/>
        </pc:sldMkLst>
        <pc:spChg chg="mod">
          <ac:chgData name="Christian Skyum" userId="ac13e580-d3a3-4d00-90d0-51bf9b3d4728" providerId="ADAL" clId="{5CD439B2-0B42-4AF8-9337-86D7B8A570AA}" dt="2019-11-26T05:44:45.419" v="2088" actId="20577"/>
          <ac:spMkLst>
            <pc:docMk/>
            <pc:sldMk cId="778482436" sldId="380"/>
            <ac:spMk id="4" creationId="{00000000-0000-0000-0000-000000000000}"/>
          </ac:spMkLst>
        </pc:spChg>
        <pc:spChg chg="mod">
          <ac:chgData name="Christian Skyum" userId="ac13e580-d3a3-4d00-90d0-51bf9b3d4728" providerId="ADAL" clId="{5CD439B2-0B42-4AF8-9337-86D7B8A570AA}" dt="2019-11-26T04:38:32.003" v="67" actId="207"/>
          <ac:spMkLst>
            <pc:docMk/>
            <pc:sldMk cId="778482436" sldId="380"/>
            <ac:spMk id="6" creationId="{EADAF4C2-ED07-4621-B4A3-A24D41AA13E7}"/>
          </ac:spMkLst>
        </pc:spChg>
      </pc:sldChg>
      <pc:sldChg chg="delSp modSp">
        <pc:chgData name="Christian Skyum" userId="ac13e580-d3a3-4d00-90d0-51bf9b3d4728" providerId="ADAL" clId="{5CD439B2-0B42-4AF8-9337-86D7B8A570AA}" dt="2019-11-26T04:52:46.165" v="380" actId="403"/>
        <pc:sldMkLst>
          <pc:docMk/>
          <pc:sldMk cId="4230780995" sldId="383"/>
        </pc:sldMkLst>
        <pc:spChg chg="mod">
          <ac:chgData name="Christian Skyum" userId="ac13e580-d3a3-4d00-90d0-51bf9b3d4728" providerId="ADAL" clId="{5CD439B2-0B42-4AF8-9337-86D7B8A570AA}" dt="2019-11-26T04:52:46.165" v="380" actId="403"/>
          <ac:spMkLst>
            <pc:docMk/>
            <pc:sldMk cId="4230780995" sldId="383"/>
            <ac:spMk id="4" creationId="{00000000-0000-0000-0000-000000000000}"/>
          </ac:spMkLst>
        </pc:spChg>
        <pc:spChg chg="mod">
          <ac:chgData name="Christian Skyum" userId="ac13e580-d3a3-4d00-90d0-51bf9b3d4728" providerId="ADAL" clId="{5CD439B2-0B42-4AF8-9337-86D7B8A570AA}" dt="2019-11-26T04:39:21.392" v="73" actId="207"/>
          <ac:spMkLst>
            <pc:docMk/>
            <pc:sldMk cId="4230780995" sldId="383"/>
            <ac:spMk id="8" creationId="{B507B3D1-32E3-4C56-A46C-8C7514BBA522}"/>
          </ac:spMkLst>
        </pc:spChg>
        <pc:picChg chg="mod">
          <ac:chgData name="Christian Skyum" userId="ac13e580-d3a3-4d00-90d0-51bf9b3d4728" providerId="ADAL" clId="{5CD439B2-0B42-4AF8-9337-86D7B8A570AA}" dt="2019-11-26T04:40:11.720" v="78" actId="14100"/>
          <ac:picMkLst>
            <pc:docMk/>
            <pc:sldMk cId="4230780995" sldId="383"/>
            <ac:picMk id="2" creationId="{00000000-0000-0000-0000-000000000000}"/>
          </ac:picMkLst>
        </pc:picChg>
        <pc:picChg chg="mod">
          <ac:chgData name="Christian Skyum" userId="ac13e580-d3a3-4d00-90d0-51bf9b3d4728" providerId="ADAL" clId="{5CD439B2-0B42-4AF8-9337-86D7B8A570AA}" dt="2019-11-26T04:40:03.508" v="76" actId="1076"/>
          <ac:picMkLst>
            <pc:docMk/>
            <pc:sldMk cId="4230780995" sldId="383"/>
            <ac:picMk id="6" creationId="{00000000-0000-0000-0000-000000000000}"/>
          </ac:picMkLst>
        </pc:picChg>
        <pc:picChg chg="del">
          <ac:chgData name="Christian Skyum" userId="ac13e580-d3a3-4d00-90d0-51bf9b3d4728" providerId="ADAL" clId="{5CD439B2-0B42-4AF8-9337-86D7B8A570AA}" dt="2019-11-26T04:39:27.137" v="74" actId="478"/>
          <ac:picMkLst>
            <pc:docMk/>
            <pc:sldMk cId="4230780995" sldId="383"/>
            <ac:picMk id="7" creationId="{00000000-0000-0000-0000-000000000000}"/>
          </ac:picMkLst>
        </pc:picChg>
      </pc:sldChg>
      <pc:sldChg chg="del">
        <pc:chgData name="Christian Skyum" userId="ac13e580-d3a3-4d00-90d0-51bf9b3d4728" providerId="ADAL" clId="{5CD439B2-0B42-4AF8-9337-86D7B8A570AA}" dt="2019-11-26T05:37:12.981" v="1891" actId="2696"/>
        <pc:sldMkLst>
          <pc:docMk/>
          <pc:sldMk cId="2955133563" sldId="387"/>
        </pc:sldMkLst>
      </pc:sldChg>
      <pc:sldChg chg="del">
        <pc:chgData name="Christian Skyum" userId="ac13e580-d3a3-4d00-90d0-51bf9b3d4728" providerId="ADAL" clId="{5CD439B2-0B42-4AF8-9337-86D7B8A570AA}" dt="2019-11-26T04:58:16.900" v="470" actId="2696"/>
        <pc:sldMkLst>
          <pc:docMk/>
          <pc:sldMk cId="3499665708" sldId="395"/>
        </pc:sldMkLst>
      </pc:sldChg>
      <pc:sldChg chg="del">
        <pc:chgData name="Christian Skyum" userId="ac13e580-d3a3-4d00-90d0-51bf9b3d4728" providerId="ADAL" clId="{5CD439B2-0B42-4AF8-9337-86D7B8A570AA}" dt="2019-11-26T04:58:19.351" v="471" actId="2696"/>
        <pc:sldMkLst>
          <pc:docMk/>
          <pc:sldMk cId="3677674586" sldId="396"/>
        </pc:sldMkLst>
      </pc:sldChg>
      <pc:sldChg chg="modSp">
        <pc:chgData name="Christian Skyum" userId="ac13e580-d3a3-4d00-90d0-51bf9b3d4728" providerId="ADAL" clId="{5CD439B2-0B42-4AF8-9337-86D7B8A570AA}" dt="2019-11-26T04:36:17.539" v="52" actId="20577"/>
        <pc:sldMkLst>
          <pc:docMk/>
          <pc:sldMk cId="1076373688" sldId="397"/>
        </pc:sldMkLst>
        <pc:spChg chg="mod">
          <ac:chgData name="Christian Skyum" userId="ac13e580-d3a3-4d00-90d0-51bf9b3d4728" providerId="ADAL" clId="{5CD439B2-0B42-4AF8-9337-86D7B8A570AA}" dt="2019-11-26T04:36:17.539" v="52" actId="20577"/>
          <ac:spMkLst>
            <pc:docMk/>
            <pc:sldMk cId="1076373688" sldId="397"/>
            <ac:spMk id="8" creationId="{00000000-0000-0000-0000-000000000000}"/>
          </ac:spMkLst>
        </pc:spChg>
        <pc:graphicFrameChg chg="ord">
          <ac:chgData name="Christian Skyum" userId="ac13e580-d3a3-4d00-90d0-51bf9b3d4728" providerId="ADAL" clId="{5CD439B2-0B42-4AF8-9337-86D7B8A570AA}" dt="2019-11-26T04:35:23.155" v="31" actId="167"/>
          <ac:graphicFrameMkLst>
            <pc:docMk/>
            <pc:sldMk cId="1076373688" sldId="397"/>
            <ac:graphicFrameMk id="3" creationId="{4726E4A3-9877-CD45-82E8-8566C70742BF}"/>
          </ac:graphicFrameMkLst>
        </pc:graphicFrameChg>
      </pc:sldChg>
      <pc:sldChg chg="modSp">
        <pc:chgData name="Christian Skyum" userId="ac13e580-d3a3-4d00-90d0-51bf9b3d4728" providerId="ADAL" clId="{5CD439B2-0B42-4AF8-9337-86D7B8A570AA}" dt="2019-11-26T05:41:37.874" v="1998" actId="404"/>
        <pc:sldMkLst>
          <pc:docMk/>
          <pc:sldMk cId="2871637816" sldId="399"/>
        </pc:sldMkLst>
        <pc:spChg chg="mod">
          <ac:chgData name="Christian Skyum" userId="ac13e580-d3a3-4d00-90d0-51bf9b3d4728" providerId="ADAL" clId="{5CD439B2-0B42-4AF8-9337-86D7B8A570AA}" dt="2019-11-26T04:53:48.918" v="386" actId="208"/>
          <ac:spMkLst>
            <pc:docMk/>
            <pc:sldMk cId="2871637816" sldId="399"/>
            <ac:spMk id="3" creationId="{66265157-1507-4842-8606-3D1E841E803F}"/>
          </ac:spMkLst>
        </pc:spChg>
        <pc:spChg chg="mod">
          <ac:chgData name="Christian Skyum" userId="ac13e580-d3a3-4d00-90d0-51bf9b3d4728" providerId="ADAL" clId="{5CD439B2-0B42-4AF8-9337-86D7B8A570AA}" dt="2019-11-26T05:41:37.874" v="1998" actId="404"/>
          <ac:spMkLst>
            <pc:docMk/>
            <pc:sldMk cId="2871637816" sldId="399"/>
            <ac:spMk id="4" creationId="{00000000-0000-0000-0000-000000000000}"/>
          </ac:spMkLst>
        </pc:spChg>
        <pc:spChg chg="mod">
          <ac:chgData name="Christian Skyum" userId="ac13e580-d3a3-4d00-90d0-51bf9b3d4728" providerId="ADAL" clId="{5CD439B2-0B42-4AF8-9337-86D7B8A570AA}" dt="2019-11-26T04:53:30.419" v="383" actId="207"/>
          <ac:spMkLst>
            <pc:docMk/>
            <pc:sldMk cId="2871637816" sldId="399"/>
            <ac:spMk id="6" creationId="{C7085E97-F631-4921-87BF-B212CB0F53A4}"/>
          </ac:spMkLst>
        </pc:spChg>
      </pc:sldChg>
      <pc:sldChg chg="modSp">
        <pc:chgData name="Christian Skyum" userId="ac13e580-d3a3-4d00-90d0-51bf9b3d4728" providerId="ADAL" clId="{5CD439B2-0B42-4AF8-9337-86D7B8A570AA}" dt="2019-11-26T04:34:38.177" v="30" actId="207"/>
        <pc:sldMkLst>
          <pc:docMk/>
          <pc:sldMk cId="1512187961" sldId="400"/>
        </pc:sldMkLst>
        <pc:spChg chg="mod">
          <ac:chgData name="Christian Skyum" userId="ac13e580-d3a3-4d00-90d0-51bf9b3d4728" providerId="ADAL" clId="{5CD439B2-0B42-4AF8-9337-86D7B8A570AA}" dt="2019-11-26T04:34:38.177" v="30" actId="207"/>
          <ac:spMkLst>
            <pc:docMk/>
            <pc:sldMk cId="1512187961" sldId="400"/>
            <ac:spMk id="6" creationId="{53137CFA-D535-4162-9D76-AE795779C542}"/>
          </ac:spMkLst>
        </pc:spChg>
      </pc:sldChg>
      <pc:sldChg chg="addSp delSp modSp add modAnim">
        <pc:chgData name="Christian Skyum" userId="ac13e580-d3a3-4d00-90d0-51bf9b3d4728" providerId="ADAL" clId="{5CD439B2-0B42-4AF8-9337-86D7B8A570AA}" dt="2019-11-26T05:36:47.867" v="1885"/>
        <pc:sldMkLst>
          <pc:docMk/>
          <pc:sldMk cId="3836883667" sldId="401"/>
        </pc:sldMkLst>
        <pc:spChg chg="del">
          <ac:chgData name="Christian Skyum" userId="ac13e580-d3a3-4d00-90d0-51bf9b3d4728" providerId="ADAL" clId="{5CD439B2-0B42-4AF8-9337-86D7B8A570AA}" dt="2019-11-26T05:02:31.360" v="487" actId="478"/>
          <ac:spMkLst>
            <pc:docMk/>
            <pc:sldMk cId="3836883667" sldId="401"/>
            <ac:spMk id="2" creationId="{E1264E21-7509-48D5-8D0A-310C2AE4815A}"/>
          </ac:spMkLst>
        </pc:spChg>
        <pc:spChg chg="del">
          <ac:chgData name="Christian Skyum" userId="ac13e580-d3a3-4d00-90d0-51bf9b3d4728" providerId="ADAL" clId="{5CD439B2-0B42-4AF8-9337-86D7B8A570AA}" dt="2019-11-26T05:02:36.840" v="488" actId="478"/>
          <ac:spMkLst>
            <pc:docMk/>
            <pc:sldMk cId="3836883667" sldId="401"/>
            <ac:spMk id="3" creationId="{03E73C2A-B7F5-4C38-AE44-B1F0DADAAF99}"/>
          </ac:spMkLst>
        </pc:spChg>
        <pc:spChg chg="add mod">
          <ac:chgData name="Christian Skyum" userId="ac13e580-d3a3-4d00-90d0-51bf9b3d4728" providerId="ADAL" clId="{5CD439B2-0B42-4AF8-9337-86D7B8A570AA}" dt="2019-11-26T05:09:37.480" v="807" actId="20577"/>
          <ac:spMkLst>
            <pc:docMk/>
            <pc:sldMk cId="3836883667" sldId="401"/>
            <ac:spMk id="4" creationId="{6190246B-657F-4180-9ADC-8CF75E2FC56F}"/>
          </ac:spMkLst>
        </pc:spChg>
        <pc:spChg chg="add mod">
          <ac:chgData name="Christian Skyum" userId="ac13e580-d3a3-4d00-90d0-51bf9b3d4728" providerId="ADAL" clId="{5CD439B2-0B42-4AF8-9337-86D7B8A570AA}" dt="2019-11-26T05:28:44.077" v="1637" actId="14100"/>
          <ac:spMkLst>
            <pc:docMk/>
            <pc:sldMk cId="3836883667" sldId="401"/>
            <ac:spMk id="6" creationId="{11F1ABE2-37C9-4C00-9D9D-85374B3E1193}"/>
          </ac:spMkLst>
        </pc:spChg>
        <pc:spChg chg="add mod">
          <ac:chgData name="Christian Skyum" userId="ac13e580-d3a3-4d00-90d0-51bf9b3d4728" providerId="ADAL" clId="{5CD439B2-0B42-4AF8-9337-86D7B8A570AA}" dt="2019-11-26T05:31:46.239" v="1651" actId="20577"/>
          <ac:spMkLst>
            <pc:docMk/>
            <pc:sldMk cId="3836883667" sldId="401"/>
            <ac:spMk id="7" creationId="{3B8C6EDB-5B7A-4F77-B0E6-B726018DA998}"/>
          </ac:spMkLst>
        </pc:spChg>
        <pc:spChg chg="add mod">
          <ac:chgData name="Christian Skyum" userId="ac13e580-d3a3-4d00-90d0-51bf9b3d4728" providerId="ADAL" clId="{5CD439B2-0B42-4AF8-9337-86D7B8A570AA}" dt="2019-11-26T05:32:37.803" v="1663" actId="14100"/>
          <ac:spMkLst>
            <pc:docMk/>
            <pc:sldMk cId="3836883667" sldId="401"/>
            <ac:spMk id="8" creationId="{D475DD69-99FA-48B5-ADC7-B79D0D161B54}"/>
          </ac:spMkLst>
        </pc:spChg>
        <pc:spChg chg="add mod">
          <ac:chgData name="Christian Skyum" userId="ac13e580-d3a3-4d00-90d0-51bf9b3d4728" providerId="ADAL" clId="{5CD439B2-0B42-4AF8-9337-86D7B8A570AA}" dt="2019-11-26T05:28:49.995" v="1638" actId="1076"/>
          <ac:spMkLst>
            <pc:docMk/>
            <pc:sldMk cId="3836883667" sldId="401"/>
            <ac:spMk id="9" creationId="{A47599A6-6449-47CE-AE6C-3A50E22BFDE9}"/>
          </ac:spMkLst>
        </pc:spChg>
        <pc:spChg chg="add mod">
          <ac:chgData name="Christian Skyum" userId="ac13e580-d3a3-4d00-90d0-51bf9b3d4728" providerId="ADAL" clId="{5CD439B2-0B42-4AF8-9337-86D7B8A570AA}" dt="2019-11-26T05:29:01.391" v="1640" actId="1076"/>
          <ac:spMkLst>
            <pc:docMk/>
            <pc:sldMk cId="3836883667" sldId="401"/>
            <ac:spMk id="10" creationId="{6D053BC2-C730-4899-8668-7DEF532B576E}"/>
          </ac:spMkLst>
        </pc:spChg>
        <pc:spChg chg="add mod">
          <ac:chgData name="Christian Skyum" userId="ac13e580-d3a3-4d00-90d0-51bf9b3d4728" providerId="ADAL" clId="{5CD439B2-0B42-4AF8-9337-86D7B8A570AA}" dt="2019-11-26T05:36:00.983" v="1879" actId="20577"/>
          <ac:spMkLst>
            <pc:docMk/>
            <pc:sldMk cId="3836883667" sldId="401"/>
            <ac:spMk id="11" creationId="{16806F87-BBE8-4A1C-B5EC-9211E5BF36CD}"/>
          </ac:spMkLst>
        </pc:spChg>
        <pc:spChg chg="add mod">
          <ac:chgData name="Christian Skyum" userId="ac13e580-d3a3-4d00-90d0-51bf9b3d4728" providerId="ADAL" clId="{5CD439B2-0B42-4AF8-9337-86D7B8A570AA}" dt="2019-11-26T05:32:52.960" v="1665" actId="1076"/>
          <ac:spMkLst>
            <pc:docMk/>
            <pc:sldMk cId="3836883667" sldId="401"/>
            <ac:spMk id="12" creationId="{854C08A8-F119-4C23-B764-848328ED04A6}"/>
          </ac:spMkLst>
        </pc:spChg>
        <pc:graphicFrameChg chg="add del mod">
          <ac:chgData name="Christian Skyum" userId="ac13e580-d3a3-4d00-90d0-51bf9b3d4728" providerId="ADAL" clId="{5CD439B2-0B42-4AF8-9337-86D7B8A570AA}" dt="2019-11-26T05:05:18.432" v="562" actId="478"/>
          <ac:graphicFrameMkLst>
            <pc:docMk/>
            <pc:sldMk cId="3836883667" sldId="401"/>
            <ac:graphicFrameMk id="5" creationId="{986312C8-A498-4494-A41D-6C4AFD7688EB}"/>
          </ac:graphicFrameMkLst>
        </pc:graphicFrame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3157CC-1726-084D-8D6E-FA2CA881798F}" type="doc">
      <dgm:prSet loTypeId="urn:microsoft.com/office/officeart/2008/layout/CircularPictureCallout" loCatId="" qsTypeId="urn:microsoft.com/office/officeart/2005/8/quickstyle/3d6" qsCatId="3D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1CFED85B-02C3-B143-8A07-CE646DBB39EA}">
      <dgm:prSet/>
      <dgm:spPr/>
      <dgm:t>
        <a:bodyPr/>
        <a:lstStyle/>
        <a:p>
          <a:pPr rtl="0"/>
          <a:r>
            <a:rPr lang="nb-NO" b="1" dirty="0">
              <a:ln>
                <a:solidFill>
                  <a:schemeClr val="tx1"/>
                </a:solidFill>
              </a:ln>
            </a:rPr>
            <a:t>Hva trenger dere av kompetanse for å nå deres strategiske mål</a:t>
          </a:r>
        </a:p>
      </dgm:t>
    </dgm:pt>
    <dgm:pt modelId="{E068797C-9BC8-F247-A752-2E83A878C6F3}" type="parTrans" cxnId="{76BAD0E9-4088-D04B-AE02-4F1EF2335F10}">
      <dgm:prSet/>
      <dgm:spPr/>
      <dgm:t>
        <a:bodyPr/>
        <a:lstStyle/>
        <a:p>
          <a:endParaRPr lang="nb-NO"/>
        </a:p>
      </dgm:t>
    </dgm:pt>
    <dgm:pt modelId="{AF91534F-FE9C-7A4B-98D5-F636A9BF4D75}" type="sibTrans" cxnId="{76BAD0E9-4088-D04B-AE02-4F1EF2335F10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nb-NO"/>
        </a:p>
      </dgm:t>
    </dgm:pt>
    <dgm:pt modelId="{00B665AC-DEB4-914A-AB7F-92C7F285577D}">
      <dgm:prSet phldrT="[Tekst]"/>
      <dgm:spPr/>
      <dgm:t>
        <a:bodyPr/>
        <a:lstStyle/>
        <a:p>
          <a:r>
            <a:rPr lang="nb-NO" dirty="0"/>
            <a:t>Ansatte med behov for grunnleggende ferdigheter på flere nivåer</a:t>
          </a:r>
        </a:p>
      </dgm:t>
    </dgm:pt>
    <dgm:pt modelId="{FB913633-D5B7-8B4C-A414-49D0C398597D}" type="parTrans" cxnId="{C2F458D0-126F-0943-81A0-F4505F18D340}">
      <dgm:prSet/>
      <dgm:spPr/>
      <dgm:t>
        <a:bodyPr/>
        <a:lstStyle/>
        <a:p>
          <a:endParaRPr lang="nb-NO"/>
        </a:p>
      </dgm:t>
    </dgm:pt>
    <dgm:pt modelId="{A217176F-DAB4-3E4F-B7DA-57EB9DAD1D1E}" type="sibTrans" cxnId="{C2F458D0-126F-0943-81A0-F4505F18D340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nb-NO"/>
        </a:p>
      </dgm:t>
    </dgm:pt>
    <dgm:pt modelId="{43801C81-E31A-224D-98AE-E8F708DD545F}">
      <dgm:prSet phldrT="[Tekst]"/>
      <dgm:spPr/>
      <dgm:t>
        <a:bodyPr/>
        <a:lstStyle/>
        <a:p>
          <a:r>
            <a:rPr lang="nb-NO" dirty="0"/>
            <a:t>Ansatte med behov for fagbrev / Praksiskandidatløp</a:t>
          </a:r>
        </a:p>
      </dgm:t>
    </dgm:pt>
    <dgm:pt modelId="{DAC4046F-5E15-C047-8A2F-89F12B2798DC}" type="parTrans" cxnId="{B664EE1E-8492-D940-9E7B-C0A77E5A8B0D}">
      <dgm:prSet/>
      <dgm:spPr/>
      <dgm:t>
        <a:bodyPr/>
        <a:lstStyle/>
        <a:p>
          <a:endParaRPr lang="nb-NO"/>
        </a:p>
      </dgm:t>
    </dgm:pt>
    <dgm:pt modelId="{A86EFBD0-FFFA-3545-9B20-BC1BF8834776}" type="sibTrans" cxnId="{B664EE1E-8492-D940-9E7B-C0A77E5A8B0D}">
      <dgm:prSet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nb-NO"/>
        </a:p>
      </dgm:t>
    </dgm:pt>
    <dgm:pt modelId="{0080AD21-444F-C042-AD52-A6418C6750B4}">
      <dgm:prSet phldrT="[Tekst]"/>
      <dgm:spPr/>
      <dgm:t>
        <a:bodyPr/>
        <a:lstStyle/>
        <a:p>
          <a:r>
            <a:rPr lang="nb-NO" dirty="0"/>
            <a:t>Ansatte med behov for yrkesfaglig høyere utdanning gjennom fagskole</a:t>
          </a:r>
        </a:p>
      </dgm:t>
    </dgm:pt>
    <dgm:pt modelId="{97EE80E0-4D05-8D47-9854-73217EDA3DF0}" type="parTrans" cxnId="{488BC7AD-85DC-0C4A-BD53-57B34787C7C1}">
      <dgm:prSet/>
      <dgm:spPr/>
      <dgm:t>
        <a:bodyPr/>
        <a:lstStyle/>
        <a:p>
          <a:endParaRPr lang="nb-NO"/>
        </a:p>
      </dgm:t>
    </dgm:pt>
    <dgm:pt modelId="{455BA585-3B11-B246-AAD6-85491485280C}" type="sibTrans" cxnId="{488BC7AD-85DC-0C4A-BD53-57B34787C7C1}">
      <dgm:prSet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nb-NO"/>
        </a:p>
      </dgm:t>
    </dgm:pt>
    <dgm:pt modelId="{1B1A4742-0FD0-0E4F-96C3-E2EFCA348ABB}">
      <dgm:prSet phldrT="[Tekst]"/>
      <dgm:spPr/>
      <dgm:t>
        <a:bodyPr/>
        <a:lstStyle/>
        <a:p>
          <a:r>
            <a:rPr lang="nb-NO" dirty="0"/>
            <a:t>Andre tilpassede bedriftsinterne programmer, HMS, sertifiseringer etc.</a:t>
          </a:r>
        </a:p>
      </dgm:t>
    </dgm:pt>
    <dgm:pt modelId="{B74A613E-A2C2-C74F-AD91-2B27E95341DE}" type="parTrans" cxnId="{6969CB03-24DB-3341-B1FE-0CFF2043CD64}">
      <dgm:prSet/>
      <dgm:spPr/>
      <dgm:t>
        <a:bodyPr/>
        <a:lstStyle/>
        <a:p>
          <a:endParaRPr lang="nb-NO"/>
        </a:p>
      </dgm:t>
    </dgm:pt>
    <dgm:pt modelId="{C9CE363B-73AC-1340-8BF6-F4002DAFD4D4}" type="sibTrans" cxnId="{6969CB03-24DB-3341-B1FE-0CFF2043CD64}">
      <dgm:prSet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nb-NO"/>
        </a:p>
      </dgm:t>
    </dgm:pt>
    <dgm:pt modelId="{B53B26AF-149D-9B44-9B4A-4F158610EB89}" type="pres">
      <dgm:prSet presAssocID="{C33157CC-1726-084D-8D6E-FA2CA881798F}" presName="Name0" presStyleCnt="0">
        <dgm:presLayoutVars>
          <dgm:chMax val="7"/>
          <dgm:chPref val="7"/>
          <dgm:dir/>
        </dgm:presLayoutVars>
      </dgm:prSet>
      <dgm:spPr/>
    </dgm:pt>
    <dgm:pt modelId="{1D4C22B9-8C7B-E047-9B59-8DB1345BAE38}" type="pres">
      <dgm:prSet presAssocID="{C33157CC-1726-084D-8D6E-FA2CA881798F}" presName="Name1" presStyleCnt="0"/>
      <dgm:spPr/>
    </dgm:pt>
    <dgm:pt modelId="{18616BBA-7F99-0948-A775-E2DA977C2ADA}" type="pres">
      <dgm:prSet presAssocID="{AF91534F-FE9C-7A4B-98D5-F636A9BF4D75}" presName="picture_1" presStyleCnt="0"/>
      <dgm:spPr/>
    </dgm:pt>
    <dgm:pt modelId="{C873F4BF-BF73-4949-B6C3-E446C2BBC06E}" type="pres">
      <dgm:prSet presAssocID="{AF91534F-FE9C-7A4B-98D5-F636A9BF4D75}" presName="pictureRepeatNode" presStyleLbl="alignImgPlace1" presStyleIdx="0" presStyleCnt="5"/>
      <dgm:spPr/>
    </dgm:pt>
    <dgm:pt modelId="{43DE6F51-D4CF-2A4A-942E-8729AA92D276}" type="pres">
      <dgm:prSet presAssocID="{1CFED85B-02C3-B143-8A07-CE646DBB39EA}" presName="text_1" presStyleLbl="node1" presStyleIdx="0" presStyleCnt="0" custScaleX="114081" custLinFactNeighborX="-3762" custLinFactNeighborY="-5473">
        <dgm:presLayoutVars>
          <dgm:bulletEnabled val="1"/>
        </dgm:presLayoutVars>
      </dgm:prSet>
      <dgm:spPr/>
    </dgm:pt>
    <dgm:pt modelId="{6AC3B684-5FB1-8B42-AC4E-34A356EE3CC7}" type="pres">
      <dgm:prSet presAssocID="{A217176F-DAB4-3E4F-B7DA-57EB9DAD1D1E}" presName="picture_2" presStyleCnt="0"/>
      <dgm:spPr/>
    </dgm:pt>
    <dgm:pt modelId="{14EC8731-2D92-B14B-8667-E36BEF3B1EB0}" type="pres">
      <dgm:prSet presAssocID="{A217176F-DAB4-3E4F-B7DA-57EB9DAD1D1E}" presName="pictureRepeatNode" presStyleLbl="alignImgPlace1" presStyleIdx="1" presStyleCnt="5"/>
      <dgm:spPr/>
    </dgm:pt>
    <dgm:pt modelId="{6482A10A-4B24-BE45-BBDF-B3561F1AFBE3}" type="pres">
      <dgm:prSet presAssocID="{00B665AC-DEB4-914A-AB7F-92C7F285577D}" presName="line_2" presStyleLbl="parChTrans1D1" presStyleIdx="0" presStyleCnt="4"/>
      <dgm:spPr/>
    </dgm:pt>
    <dgm:pt modelId="{92F9852C-8BD9-CC4F-A841-1832A6EF6D51}" type="pres">
      <dgm:prSet presAssocID="{00B665AC-DEB4-914A-AB7F-92C7F285577D}" presName="textparent_2" presStyleLbl="node1" presStyleIdx="0" presStyleCnt="0"/>
      <dgm:spPr/>
    </dgm:pt>
    <dgm:pt modelId="{0CBB3C8A-234B-4348-8112-2DB434A49BFE}" type="pres">
      <dgm:prSet presAssocID="{00B665AC-DEB4-914A-AB7F-92C7F285577D}" presName="text_2" presStyleLbl="revTx" presStyleIdx="0" presStyleCnt="4">
        <dgm:presLayoutVars>
          <dgm:bulletEnabled val="1"/>
        </dgm:presLayoutVars>
      </dgm:prSet>
      <dgm:spPr/>
    </dgm:pt>
    <dgm:pt modelId="{E618CBAB-86BB-1F47-8754-490B3DF81E91}" type="pres">
      <dgm:prSet presAssocID="{A86EFBD0-FFFA-3545-9B20-BC1BF8834776}" presName="picture_3" presStyleCnt="0"/>
      <dgm:spPr/>
    </dgm:pt>
    <dgm:pt modelId="{1BC414BB-ED26-B548-8356-CF999597AC79}" type="pres">
      <dgm:prSet presAssocID="{A86EFBD0-FFFA-3545-9B20-BC1BF8834776}" presName="pictureRepeatNode" presStyleLbl="alignImgPlace1" presStyleIdx="2" presStyleCnt="5"/>
      <dgm:spPr/>
    </dgm:pt>
    <dgm:pt modelId="{15879B59-B78D-A34B-AA5E-7261C4E64DCD}" type="pres">
      <dgm:prSet presAssocID="{43801C81-E31A-224D-98AE-E8F708DD545F}" presName="line_3" presStyleLbl="parChTrans1D1" presStyleIdx="1" presStyleCnt="4"/>
      <dgm:spPr/>
    </dgm:pt>
    <dgm:pt modelId="{005C7ACE-A72E-E249-9EB0-5A56EF8792EB}" type="pres">
      <dgm:prSet presAssocID="{43801C81-E31A-224D-98AE-E8F708DD545F}" presName="textparent_3" presStyleLbl="node1" presStyleIdx="0" presStyleCnt="0"/>
      <dgm:spPr/>
    </dgm:pt>
    <dgm:pt modelId="{0B892077-5FAD-8C4A-968A-ABD80A69F747}" type="pres">
      <dgm:prSet presAssocID="{43801C81-E31A-224D-98AE-E8F708DD545F}" presName="text_3" presStyleLbl="revTx" presStyleIdx="1" presStyleCnt="4" custScaleX="208534">
        <dgm:presLayoutVars>
          <dgm:bulletEnabled val="1"/>
        </dgm:presLayoutVars>
      </dgm:prSet>
      <dgm:spPr/>
    </dgm:pt>
    <dgm:pt modelId="{01BDE438-755A-2C46-B282-E056BED0A6AA}" type="pres">
      <dgm:prSet presAssocID="{455BA585-3B11-B246-AAD6-85491485280C}" presName="picture_4" presStyleCnt="0"/>
      <dgm:spPr/>
    </dgm:pt>
    <dgm:pt modelId="{CAB4C0AD-158F-6145-AE22-0C335B6A27D0}" type="pres">
      <dgm:prSet presAssocID="{455BA585-3B11-B246-AAD6-85491485280C}" presName="pictureRepeatNode" presStyleLbl="alignImgPlace1" presStyleIdx="3" presStyleCnt="5"/>
      <dgm:spPr/>
    </dgm:pt>
    <dgm:pt modelId="{686702F8-A0CD-F542-9AD2-90E393C762B5}" type="pres">
      <dgm:prSet presAssocID="{0080AD21-444F-C042-AD52-A6418C6750B4}" presName="line_4" presStyleLbl="parChTrans1D1" presStyleIdx="2" presStyleCnt="4"/>
      <dgm:spPr/>
    </dgm:pt>
    <dgm:pt modelId="{94AD7504-A957-8F4F-949D-D1DA7297910C}" type="pres">
      <dgm:prSet presAssocID="{0080AD21-444F-C042-AD52-A6418C6750B4}" presName="textparent_4" presStyleLbl="node1" presStyleIdx="0" presStyleCnt="0"/>
      <dgm:spPr/>
    </dgm:pt>
    <dgm:pt modelId="{BF437848-6C89-2F4E-B938-24AD22281A94}" type="pres">
      <dgm:prSet presAssocID="{0080AD21-444F-C042-AD52-A6418C6750B4}" presName="text_4" presStyleLbl="revTx" presStyleIdx="2" presStyleCnt="4">
        <dgm:presLayoutVars>
          <dgm:bulletEnabled val="1"/>
        </dgm:presLayoutVars>
      </dgm:prSet>
      <dgm:spPr/>
    </dgm:pt>
    <dgm:pt modelId="{FA6071A6-55B6-E045-B31F-4A8DC4A55C7B}" type="pres">
      <dgm:prSet presAssocID="{C9CE363B-73AC-1340-8BF6-F4002DAFD4D4}" presName="picture_5" presStyleCnt="0"/>
      <dgm:spPr/>
    </dgm:pt>
    <dgm:pt modelId="{7017D1FE-FBBC-0648-B893-299E5AF97A69}" type="pres">
      <dgm:prSet presAssocID="{C9CE363B-73AC-1340-8BF6-F4002DAFD4D4}" presName="pictureRepeatNode" presStyleLbl="alignImgPlace1" presStyleIdx="4" presStyleCnt="5"/>
      <dgm:spPr/>
    </dgm:pt>
    <dgm:pt modelId="{3CC6CEC3-0016-DA43-B2D5-7FAC3192DD49}" type="pres">
      <dgm:prSet presAssocID="{1B1A4742-0FD0-0E4F-96C3-E2EFCA348ABB}" presName="line_5" presStyleLbl="parChTrans1D1" presStyleIdx="3" presStyleCnt="4"/>
      <dgm:spPr/>
    </dgm:pt>
    <dgm:pt modelId="{8EA96410-6BC8-AD41-8D98-FE4D637AEE26}" type="pres">
      <dgm:prSet presAssocID="{1B1A4742-0FD0-0E4F-96C3-E2EFCA348ABB}" presName="textparent_5" presStyleLbl="node1" presStyleIdx="0" presStyleCnt="0"/>
      <dgm:spPr/>
    </dgm:pt>
    <dgm:pt modelId="{D6FB6A25-5C3D-F744-AB46-30A5E9E0D712}" type="pres">
      <dgm:prSet presAssocID="{1B1A4742-0FD0-0E4F-96C3-E2EFCA348ABB}" presName="text_5" presStyleLbl="revTx" presStyleIdx="3" presStyleCnt="4">
        <dgm:presLayoutVars>
          <dgm:bulletEnabled val="1"/>
        </dgm:presLayoutVars>
      </dgm:prSet>
      <dgm:spPr/>
    </dgm:pt>
  </dgm:ptLst>
  <dgm:cxnLst>
    <dgm:cxn modelId="{6969CB03-24DB-3341-B1FE-0CFF2043CD64}" srcId="{C33157CC-1726-084D-8D6E-FA2CA881798F}" destId="{1B1A4742-0FD0-0E4F-96C3-E2EFCA348ABB}" srcOrd="4" destOrd="0" parTransId="{B74A613E-A2C2-C74F-AD91-2B27E95341DE}" sibTransId="{C9CE363B-73AC-1340-8BF6-F4002DAFD4D4}"/>
    <dgm:cxn modelId="{B664EE1E-8492-D940-9E7B-C0A77E5A8B0D}" srcId="{C33157CC-1726-084D-8D6E-FA2CA881798F}" destId="{43801C81-E31A-224D-98AE-E8F708DD545F}" srcOrd="2" destOrd="0" parTransId="{DAC4046F-5E15-C047-8A2F-89F12B2798DC}" sibTransId="{A86EFBD0-FFFA-3545-9B20-BC1BF8834776}"/>
    <dgm:cxn modelId="{EF783B2F-6701-6948-B3A8-2A2EF9014192}" type="presOf" srcId="{C9CE363B-73AC-1340-8BF6-F4002DAFD4D4}" destId="{7017D1FE-FBBC-0648-B893-299E5AF97A69}" srcOrd="0" destOrd="0" presId="urn:microsoft.com/office/officeart/2008/layout/CircularPictureCallout"/>
    <dgm:cxn modelId="{49AACF35-6833-9E4C-B521-215015663AC4}" type="presOf" srcId="{455BA585-3B11-B246-AAD6-85491485280C}" destId="{CAB4C0AD-158F-6145-AE22-0C335B6A27D0}" srcOrd="0" destOrd="0" presId="urn:microsoft.com/office/officeart/2008/layout/CircularPictureCallout"/>
    <dgm:cxn modelId="{A8D12D7B-32FA-1743-8BF1-94120B22B68A}" type="presOf" srcId="{1CFED85B-02C3-B143-8A07-CE646DBB39EA}" destId="{43DE6F51-D4CF-2A4A-942E-8729AA92D276}" srcOrd="0" destOrd="0" presId="urn:microsoft.com/office/officeart/2008/layout/CircularPictureCallout"/>
    <dgm:cxn modelId="{AF364F81-B45A-1647-B494-4B3F711B6BC3}" type="presOf" srcId="{0080AD21-444F-C042-AD52-A6418C6750B4}" destId="{BF437848-6C89-2F4E-B938-24AD22281A94}" srcOrd="0" destOrd="0" presId="urn:microsoft.com/office/officeart/2008/layout/CircularPictureCallout"/>
    <dgm:cxn modelId="{CBF7108F-0BF6-BD4D-A06F-88767A9A8B80}" type="presOf" srcId="{00B665AC-DEB4-914A-AB7F-92C7F285577D}" destId="{0CBB3C8A-234B-4348-8112-2DB434A49BFE}" srcOrd="0" destOrd="0" presId="urn:microsoft.com/office/officeart/2008/layout/CircularPictureCallout"/>
    <dgm:cxn modelId="{488BC7AD-85DC-0C4A-BD53-57B34787C7C1}" srcId="{C33157CC-1726-084D-8D6E-FA2CA881798F}" destId="{0080AD21-444F-C042-AD52-A6418C6750B4}" srcOrd="3" destOrd="0" parTransId="{97EE80E0-4D05-8D47-9854-73217EDA3DF0}" sibTransId="{455BA585-3B11-B246-AAD6-85491485280C}"/>
    <dgm:cxn modelId="{7358A5B1-1428-724F-96FB-57C9660BFE66}" type="presOf" srcId="{A217176F-DAB4-3E4F-B7DA-57EB9DAD1D1E}" destId="{14EC8731-2D92-B14B-8667-E36BEF3B1EB0}" srcOrd="0" destOrd="0" presId="urn:microsoft.com/office/officeart/2008/layout/CircularPictureCallout"/>
    <dgm:cxn modelId="{B6DE8CB3-AEE0-C44C-BA02-C5BA2693532E}" type="presOf" srcId="{C33157CC-1726-084D-8D6E-FA2CA881798F}" destId="{B53B26AF-149D-9B44-9B4A-4F158610EB89}" srcOrd="0" destOrd="0" presId="urn:microsoft.com/office/officeart/2008/layout/CircularPictureCallout"/>
    <dgm:cxn modelId="{E7C414C3-0990-DC4D-98D4-52C56F56EA03}" type="presOf" srcId="{AF91534F-FE9C-7A4B-98D5-F636A9BF4D75}" destId="{C873F4BF-BF73-4949-B6C3-E446C2BBC06E}" srcOrd="0" destOrd="0" presId="urn:microsoft.com/office/officeart/2008/layout/CircularPictureCallout"/>
    <dgm:cxn modelId="{A8DCDACB-EE46-404A-AF69-7A02FAB40019}" type="presOf" srcId="{1B1A4742-0FD0-0E4F-96C3-E2EFCA348ABB}" destId="{D6FB6A25-5C3D-F744-AB46-30A5E9E0D712}" srcOrd="0" destOrd="0" presId="urn:microsoft.com/office/officeart/2008/layout/CircularPictureCallout"/>
    <dgm:cxn modelId="{C2F458D0-126F-0943-81A0-F4505F18D340}" srcId="{C33157CC-1726-084D-8D6E-FA2CA881798F}" destId="{00B665AC-DEB4-914A-AB7F-92C7F285577D}" srcOrd="1" destOrd="0" parTransId="{FB913633-D5B7-8B4C-A414-49D0C398597D}" sibTransId="{A217176F-DAB4-3E4F-B7DA-57EB9DAD1D1E}"/>
    <dgm:cxn modelId="{C99938D8-F73D-314C-B81A-9E1380060C59}" type="presOf" srcId="{43801C81-E31A-224D-98AE-E8F708DD545F}" destId="{0B892077-5FAD-8C4A-968A-ABD80A69F747}" srcOrd="0" destOrd="0" presId="urn:microsoft.com/office/officeart/2008/layout/CircularPictureCallout"/>
    <dgm:cxn modelId="{5E32EBDB-3C5B-C64A-923B-A170EA605ACC}" type="presOf" srcId="{A86EFBD0-FFFA-3545-9B20-BC1BF8834776}" destId="{1BC414BB-ED26-B548-8356-CF999597AC79}" srcOrd="0" destOrd="0" presId="urn:microsoft.com/office/officeart/2008/layout/CircularPictureCallout"/>
    <dgm:cxn modelId="{76BAD0E9-4088-D04B-AE02-4F1EF2335F10}" srcId="{C33157CC-1726-084D-8D6E-FA2CA881798F}" destId="{1CFED85B-02C3-B143-8A07-CE646DBB39EA}" srcOrd="0" destOrd="0" parTransId="{E068797C-9BC8-F247-A752-2E83A878C6F3}" sibTransId="{AF91534F-FE9C-7A4B-98D5-F636A9BF4D75}"/>
    <dgm:cxn modelId="{BFF2F2D0-412F-1B4F-82C1-4D17CEDBD098}" type="presParOf" srcId="{B53B26AF-149D-9B44-9B4A-4F158610EB89}" destId="{1D4C22B9-8C7B-E047-9B59-8DB1345BAE38}" srcOrd="0" destOrd="0" presId="urn:microsoft.com/office/officeart/2008/layout/CircularPictureCallout"/>
    <dgm:cxn modelId="{79ED1CD4-DCCE-A64C-A5FC-15547BB8C886}" type="presParOf" srcId="{1D4C22B9-8C7B-E047-9B59-8DB1345BAE38}" destId="{18616BBA-7F99-0948-A775-E2DA977C2ADA}" srcOrd="0" destOrd="0" presId="urn:microsoft.com/office/officeart/2008/layout/CircularPictureCallout"/>
    <dgm:cxn modelId="{CCA6C6AE-F080-4E4C-B252-BF1F3AD9CDA8}" type="presParOf" srcId="{18616BBA-7F99-0948-A775-E2DA977C2ADA}" destId="{C873F4BF-BF73-4949-B6C3-E446C2BBC06E}" srcOrd="0" destOrd="0" presId="urn:microsoft.com/office/officeart/2008/layout/CircularPictureCallout"/>
    <dgm:cxn modelId="{CBA8BD14-3500-7347-93C6-59260E2F8B85}" type="presParOf" srcId="{1D4C22B9-8C7B-E047-9B59-8DB1345BAE38}" destId="{43DE6F51-D4CF-2A4A-942E-8729AA92D276}" srcOrd="1" destOrd="0" presId="urn:microsoft.com/office/officeart/2008/layout/CircularPictureCallout"/>
    <dgm:cxn modelId="{4968D24E-7B0D-6B47-8D11-DA2DD7E1CCE7}" type="presParOf" srcId="{1D4C22B9-8C7B-E047-9B59-8DB1345BAE38}" destId="{6AC3B684-5FB1-8B42-AC4E-34A356EE3CC7}" srcOrd="2" destOrd="0" presId="urn:microsoft.com/office/officeart/2008/layout/CircularPictureCallout"/>
    <dgm:cxn modelId="{1A556AA9-926D-1E47-9B40-799E7AD239BC}" type="presParOf" srcId="{6AC3B684-5FB1-8B42-AC4E-34A356EE3CC7}" destId="{14EC8731-2D92-B14B-8667-E36BEF3B1EB0}" srcOrd="0" destOrd="0" presId="urn:microsoft.com/office/officeart/2008/layout/CircularPictureCallout"/>
    <dgm:cxn modelId="{0A6CECBF-47E8-0347-8903-5A0FD3391753}" type="presParOf" srcId="{1D4C22B9-8C7B-E047-9B59-8DB1345BAE38}" destId="{6482A10A-4B24-BE45-BBDF-B3561F1AFBE3}" srcOrd="3" destOrd="0" presId="urn:microsoft.com/office/officeart/2008/layout/CircularPictureCallout"/>
    <dgm:cxn modelId="{F2EA77E9-E348-094B-AACB-7D292695DA6D}" type="presParOf" srcId="{1D4C22B9-8C7B-E047-9B59-8DB1345BAE38}" destId="{92F9852C-8BD9-CC4F-A841-1832A6EF6D51}" srcOrd="4" destOrd="0" presId="urn:microsoft.com/office/officeart/2008/layout/CircularPictureCallout"/>
    <dgm:cxn modelId="{85ADD6E1-5CF1-D444-B7B5-49DD32C8C84E}" type="presParOf" srcId="{92F9852C-8BD9-CC4F-A841-1832A6EF6D51}" destId="{0CBB3C8A-234B-4348-8112-2DB434A49BFE}" srcOrd="0" destOrd="0" presId="urn:microsoft.com/office/officeart/2008/layout/CircularPictureCallout"/>
    <dgm:cxn modelId="{4FD55DBE-1100-9649-B856-BD19973EEDDF}" type="presParOf" srcId="{1D4C22B9-8C7B-E047-9B59-8DB1345BAE38}" destId="{E618CBAB-86BB-1F47-8754-490B3DF81E91}" srcOrd="5" destOrd="0" presId="urn:microsoft.com/office/officeart/2008/layout/CircularPictureCallout"/>
    <dgm:cxn modelId="{19CE1470-7DB2-8F44-8CC5-E87C64B640D0}" type="presParOf" srcId="{E618CBAB-86BB-1F47-8754-490B3DF81E91}" destId="{1BC414BB-ED26-B548-8356-CF999597AC79}" srcOrd="0" destOrd="0" presId="urn:microsoft.com/office/officeart/2008/layout/CircularPictureCallout"/>
    <dgm:cxn modelId="{805D4BAF-7488-6145-9A44-16D78DD3533C}" type="presParOf" srcId="{1D4C22B9-8C7B-E047-9B59-8DB1345BAE38}" destId="{15879B59-B78D-A34B-AA5E-7261C4E64DCD}" srcOrd="6" destOrd="0" presId="urn:microsoft.com/office/officeart/2008/layout/CircularPictureCallout"/>
    <dgm:cxn modelId="{EEE24EB5-4EA1-6B45-8F2C-C79593900E48}" type="presParOf" srcId="{1D4C22B9-8C7B-E047-9B59-8DB1345BAE38}" destId="{005C7ACE-A72E-E249-9EB0-5A56EF8792EB}" srcOrd="7" destOrd="0" presId="urn:microsoft.com/office/officeart/2008/layout/CircularPictureCallout"/>
    <dgm:cxn modelId="{EFEC87D4-B966-794E-9F86-7F26A1577E64}" type="presParOf" srcId="{005C7ACE-A72E-E249-9EB0-5A56EF8792EB}" destId="{0B892077-5FAD-8C4A-968A-ABD80A69F747}" srcOrd="0" destOrd="0" presId="urn:microsoft.com/office/officeart/2008/layout/CircularPictureCallout"/>
    <dgm:cxn modelId="{00DC593B-DE87-1F44-8689-A7C377C1C81D}" type="presParOf" srcId="{1D4C22B9-8C7B-E047-9B59-8DB1345BAE38}" destId="{01BDE438-755A-2C46-B282-E056BED0A6AA}" srcOrd="8" destOrd="0" presId="urn:microsoft.com/office/officeart/2008/layout/CircularPictureCallout"/>
    <dgm:cxn modelId="{8F562102-D8FF-9949-8AD3-75F028EE0913}" type="presParOf" srcId="{01BDE438-755A-2C46-B282-E056BED0A6AA}" destId="{CAB4C0AD-158F-6145-AE22-0C335B6A27D0}" srcOrd="0" destOrd="0" presId="urn:microsoft.com/office/officeart/2008/layout/CircularPictureCallout"/>
    <dgm:cxn modelId="{E529441E-EF39-8F4C-8A2D-37D6ACCB46FC}" type="presParOf" srcId="{1D4C22B9-8C7B-E047-9B59-8DB1345BAE38}" destId="{686702F8-A0CD-F542-9AD2-90E393C762B5}" srcOrd="9" destOrd="0" presId="urn:microsoft.com/office/officeart/2008/layout/CircularPictureCallout"/>
    <dgm:cxn modelId="{BEF05E92-3937-8F45-A6A7-28C1D7E4D132}" type="presParOf" srcId="{1D4C22B9-8C7B-E047-9B59-8DB1345BAE38}" destId="{94AD7504-A957-8F4F-949D-D1DA7297910C}" srcOrd="10" destOrd="0" presId="urn:microsoft.com/office/officeart/2008/layout/CircularPictureCallout"/>
    <dgm:cxn modelId="{F2C1C4D4-ED0E-F346-97FC-770C929846A1}" type="presParOf" srcId="{94AD7504-A957-8F4F-949D-D1DA7297910C}" destId="{BF437848-6C89-2F4E-B938-24AD22281A94}" srcOrd="0" destOrd="0" presId="urn:microsoft.com/office/officeart/2008/layout/CircularPictureCallout"/>
    <dgm:cxn modelId="{A5A552A0-3F41-6140-A737-2A8DB7A712E5}" type="presParOf" srcId="{1D4C22B9-8C7B-E047-9B59-8DB1345BAE38}" destId="{FA6071A6-55B6-E045-B31F-4A8DC4A55C7B}" srcOrd="11" destOrd="0" presId="urn:microsoft.com/office/officeart/2008/layout/CircularPictureCallout"/>
    <dgm:cxn modelId="{6D21607E-C749-5444-AB0B-616ACED79B37}" type="presParOf" srcId="{FA6071A6-55B6-E045-B31F-4A8DC4A55C7B}" destId="{7017D1FE-FBBC-0648-B893-299E5AF97A69}" srcOrd="0" destOrd="0" presId="urn:microsoft.com/office/officeart/2008/layout/CircularPictureCallout"/>
    <dgm:cxn modelId="{46A04B93-2923-C84E-A91F-3262C70144E5}" type="presParOf" srcId="{1D4C22B9-8C7B-E047-9B59-8DB1345BAE38}" destId="{3CC6CEC3-0016-DA43-B2D5-7FAC3192DD49}" srcOrd="12" destOrd="0" presId="urn:microsoft.com/office/officeart/2008/layout/CircularPictureCallout"/>
    <dgm:cxn modelId="{308FCB01-C99E-7545-A327-FE0A1525AFB5}" type="presParOf" srcId="{1D4C22B9-8C7B-E047-9B59-8DB1345BAE38}" destId="{8EA96410-6BC8-AD41-8D98-FE4D637AEE26}" srcOrd="13" destOrd="0" presId="urn:microsoft.com/office/officeart/2008/layout/CircularPictureCallout"/>
    <dgm:cxn modelId="{848CA8BB-CD37-4E49-975C-844DD0C04674}" type="presParOf" srcId="{8EA96410-6BC8-AD41-8D98-FE4D637AEE26}" destId="{D6FB6A25-5C3D-F744-AB46-30A5E9E0D712}" srcOrd="0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C6CEC3-0016-DA43-B2D5-7FAC3192DD49}">
      <dsp:nvSpPr>
        <dsp:cNvPr id="0" name=""/>
        <dsp:cNvSpPr/>
      </dsp:nvSpPr>
      <dsp:spPr>
        <a:xfrm>
          <a:off x="2440811" y="5332832"/>
          <a:ext cx="4808399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5400" prstMaterial="plastic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686702F8-A0CD-F542-9AD2-90E393C762B5}">
      <dsp:nvSpPr>
        <dsp:cNvPr id="0" name=""/>
        <dsp:cNvSpPr/>
      </dsp:nvSpPr>
      <dsp:spPr>
        <a:xfrm>
          <a:off x="2440811" y="4146598"/>
          <a:ext cx="4002931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5400" prstMaterial="plastic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15879B59-B78D-A34B-AA5E-7261C4E64DCD}">
      <dsp:nvSpPr>
        <dsp:cNvPr id="0" name=""/>
        <dsp:cNvSpPr/>
      </dsp:nvSpPr>
      <dsp:spPr>
        <a:xfrm>
          <a:off x="2440811" y="2711400"/>
          <a:ext cx="4002931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5400" prstMaterial="plastic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6482A10A-4B24-BE45-BBDF-B3561F1AFBE3}">
      <dsp:nvSpPr>
        <dsp:cNvPr id="0" name=""/>
        <dsp:cNvSpPr/>
      </dsp:nvSpPr>
      <dsp:spPr>
        <a:xfrm>
          <a:off x="2440811" y="1525166"/>
          <a:ext cx="4808399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5400" prstMaterial="plastic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C873F4BF-BF73-4949-B6C3-E446C2BBC06E}">
      <dsp:nvSpPr>
        <dsp:cNvPr id="0" name=""/>
        <dsp:cNvSpPr/>
      </dsp:nvSpPr>
      <dsp:spPr>
        <a:xfrm>
          <a:off x="0" y="988187"/>
          <a:ext cx="4881623" cy="4881623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3DE6F51-D4CF-2A4A-942E-8729AA92D276}">
      <dsp:nvSpPr>
        <dsp:cNvPr id="0" name=""/>
        <dsp:cNvSpPr/>
      </dsp:nvSpPr>
      <dsp:spPr>
        <a:xfrm>
          <a:off x="541196" y="3492163"/>
          <a:ext cx="3564163" cy="1610935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3100" b="1" kern="1200" dirty="0">
              <a:ln>
                <a:solidFill>
                  <a:schemeClr val="tx1"/>
                </a:solidFill>
              </a:ln>
            </a:rPr>
            <a:t>Hva trenger dere av kompetanse for å nå deres strategiske mål</a:t>
          </a:r>
        </a:p>
      </dsp:txBody>
      <dsp:txXfrm>
        <a:off x="541196" y="3492163"/>
        <a:ext cx="3564163" cy="1610935"/>
      </dsp:txXfrm>
    </dsp:sp>
    <dsp:sp modelId="{14EC8731-2D92-B14B-8667-E36BEF3B1EB0}">
      <dsp:nvSpPr>
        <dsp:cNvPr id="0" name=""/>
        <dsp:cNvSpPr/>
      </dsp:nvSpPr>
      <dsp:spPr>
        <a:xfrm>
          <a:off x="6712232" y="988187"/>
          <a:ext cx="1073957" cy="1073957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CBB3C8A-234B-4348-8112-2DB434A49BFE}">
      <dsp:nvSpPr>
        <dsp:cNvPr id="0" name=""/>
        <dsp:cNvSpPr/>
      </dsp:nvSpPr>
      <dsp:spPr>
        <a:xfrm>
          <a:off x="7786189" y="988187"/>
          <a:ext cx="1977057" cy="1073957"/>
        </a:xfrm>
        <a:prstGeom prst="rect">
          <a:avLst/>
        </a:prstGeom>
        <a:solidFill>
          <a:schemeClr val="lt1">
            <a:alpha val="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0" rIns="6858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800" kern="1200" dirty="0"/>
            <a:t>Ansatte med behov for grunnleggende ferdigheter på flere nivåer</a:t>
          </a:r>
        </a:p>
      </dsp:txBody>
      <dsp:txXfrm>
        <a:off x="7786189" y="988187"/>
        <a:ext cx="1977057" cy="1073957"/>
      </dsp:txXfrm>
    </dsp:sp>
    <dsp:sp modelId="{1BC414BB-ED26-B548-8356-CF999597AC79}">
      <dsp:nvSpPr>
        <dsp:cNvPr id="0" name=""/>
        <dsp:cNvSpPr/>
      </dsp:nvSpPr>
      <dsp:spPr>
        <a:xfrm>
          <a:off x="5906764" y="2174422"/>
          <a:ext cx="1073957" cy="1073957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B892077-5FAD-8C4A-968A-ABD80A69F747}">
      <dsp:nvSpPr>
        <dsp:cNvPr id="0" name=""/>
        <dsp:cNvSpPr/>
      </dsp:nvSpPr>
      <dsp:spPr>
        <a:xfrm>
          <a:off x="6980721" y="2174422"/>
          <a:ext cx="2782453" cy="1073957"/>
        </a:xfrm>
        <a:prstGeom prst="rect">
          <a:avLst/>
        </a:prstGeom>
        <a:solidFill>
          <a:schemeClr val="lt1">
            <a:alpha val="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0" rIns="6858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800" kern="1200" dirty="0"/>
            <a:t>Ansatte med behov for fagbrev / Praksiskandidatløp</a:t>
          </a:r>
        </a:p>
      </dsp:txBody>
      <dsp:txXfrm>
        <a:off x="6980721" y="2174422"/>
        <a:ext cx="2782453" cy="1073957"/>
      </dsp:txXfrm>
    </dsp:sp>
    <dsp:sp modelId="{CAB4C0AD-158F-6145-AE22-0C335B6A27D0}">
      <dsp:nvSpPr>
        <dsp:cNvPr id="0" name=""/>
        <dsp:cNvSpPr/>
      </dsp:nvSpPr>
      <dsp:spPr>
        <a:xfrm>
          <a:off x="5906764" y="3609619"/>
          <a:ext cx="1073957" cy="1073957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F437848-6C89-2F4E-B938-24AD22281A94}">
      <dsp:nvSpPr>
        <dsp:cNvPr id="0" name=""/>
        <dsp:cNvSpPr/>
      </dsp:nvSpPr>
      <dsp:spPr>
        <a:xfrm>
          <a:off x="6980721" y="3609619"/>
          <a:ext cx="1999940" cy="1073957"/>
        </a:xfrm>
        <a:prstGeom prst="rect">
          <a:avLst/>
        </a:prstGeom>
        <a:solidFill>
          <a:schemeClr val="lt1">
            <a:alpha val="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0" rIns="6858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800" kern="1200" dirty="0"/>
            <a:t>Ansatte med behov for yrkesfaglig høyere utdanning gjennom fagskole</a:t>
          </a:r>
        </a:p>
      </dsp:txBody>
      <dsp:txXfrm>
        <a:off x="6980721" y="3609619"/>
        <a:ext cx="1999940" cy="1073957"/>
      </dsp:txXfrm>
    </dsp:sp>
    <dsp:sp modelId="{7017D1FE-FBBC-0648-B893-299E5AF97A69}">
      <dsp:nvSpPr>
        <dsp:cNvPr id="0" name=""/>
        <dsp:cNvSpPr/>
      </dsp:nvSpPr>
      <dsp:spPr>
        <a:xfrm>
          <a:off x="6712232" y="4795854"/>
          <a:ext cx="1073957" cy="1073957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6FB6A25-5C3D-F744-AB46-30A5E9E0D712}">
      <dsp:nvSpPr>
        <dsp:cNvPr id="0" name=""/>
        <dsp:cNvSpPr/>
      </dsp:nvSpPr>
      <dsp:spPr>
        <a:xfrm>
          <a:off x="7786189" y="4795854"/>
          <a:ext cx="1921452" cy="1073957"/>
        </a:xfrm>
        <a:prstGeom prst="rect">
          <a:avLst/>
        </a:prstGeom>
        <a:solidFill>
          <a:schemeClr val="lt1">
            <a:alpha val="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0" rIns="6858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800" kern="1200" dirty="0"/>
            <a:t>Andre tilpassede bedriftsinterne programmer, HMS, sertifiseringer etc.</a:t>
          </a:r>
        </a:p>
      </dsp:txBody>
      <dsp:txXfrm>
        <a:off x="7786189" y="4795854"/>
        <a:ext cx="1921452" cy="10739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3BE5CE-40CA-5247-B8C3-0613C21DAAA9}" type="datetimeFigureOut">
              <a:rPr lang="nb-NO" smtClean="0"/>
              <a:t>26.11.2019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21DDFE-5988-3943-B8EA-EA81D41798A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982536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084F50-152E-DD4D-822F-FACCD8B7F8EF}" type="datetimeFigureOut">
              <a:rPr lang="nb-NO" smtClean="0"/>
              <a:t>26.11.2019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708025" y="744538"/>
            <a:ext cx="537845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4A0AAC-796E-5147-B62E-24D932AABB8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1027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4A0AAC-796E-5147-B62E-24D932AABB8A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550202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4A0AAC-796E-5147-B62E-24D932AABB8A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512639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4A0AAC-796E-5147-B62E-24D932AABB8A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512639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4A0AAC-796E-5147-B62E-24D932AABB8A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512639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4A0AAC-796E-5147-B62E-24D932AABB8A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512639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4A0AAC-796E-5147-B62E-24D932AABB8A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145852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4A0AAC-796E-5147-B62E-24D932AABB8A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51263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D4956-34F3-C645-9D6B-19279967109E}" type="datetimeFigureOut">
              <a:rPr lang="nb-NO" smtClean="0"/>
              <a:t>26.11.2019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653A7-6EDB-5B48-87CF-A6B207690E3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32108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D4956-34F3-C645-9D6B-19279967109E}" type="datetimeFigureOut">
              <a:rPr lang="nb-NO" smtClean="0"/>
              <a:t>26.11.2019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653A7-6EDB-5B48-87CF-A6B207690E3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58531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D4956-34F3-C645-9D6B-19279967109E}" type="datetimeFigureOut">
              <a:rPr lang="nb-NO" smtClean="0"/>
              <a:t>26.11.2019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653A7-6EDB-5B48-87CF-A6B207690E3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65212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D4956-34F3-C645-9D6B-19279967109E}" type="datetimeFigureOut">
              <a:rPr lang="nb-NO" smtClean="0"/>
              <a:t>26.11.2019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653A7-6EDB-5B48-87CF-A6B207690E3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13616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D4956-34F3-C645-9D6B-19279967109E}" type="datetimeFigureOut">
              <a:rPr lang="nb-NO" smtClean="0"/>
              <a:t>26.11.2019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653A7-6EDB-5B48-87CF-A6B207690E3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35472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D4956-34F3-C645-9D6B-19279967109E}" type="datetimeFigureOut">
              <a:rPr lang="nb-NO" smtClean="0"/>
              <a:t>26.11.2019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653A7-6EDB-5B48-87CF-A6B207690E3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05981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D4956-34F3-C645-9D6B-19279967109E}" type="datetimeFigureOut">
              <a:rPr lang="nb-NO" smtClean="0"/>
              <a:t>26.11.2019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653A7-6EDB-5B48-87CF-A6B207690E3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13432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D4956-34F3-C645-9D6B-19279967109E}" type="datetimeFigureOut">
              <a:rPr lang="nb-NO" smtClean="0"/>
              <a:t>26.11.2019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653A7-6EDB-5B48-87CF-A6B207690E3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3547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D4956-34F3-C645-9D6B-19279967109E}" type="datetimeFigureOut">
              <a:rPr lang="nb-NO" smtClean="0"/>
              <a:t>26.11.2019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653A7-6EDB-5B48-87CF-A6B207690E3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03147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D4956-34F3-C645-9D6B-19279967109E}" type="datetimeFigureOut">
              <a:rPr lang="nb-NO" smtClean="0"/>
              <a:t>26.11.2019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653A7-6EDB-5B48-87CF-A6B207690E3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74491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D4956-34F3-C645-9D6B-19279967109E}" type="datetimeFigureOut">
              <a:rPr lang="nb-NO" smtClean="0"/>
              <a:t>26.11.2019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653A7-6EDB-5B48-87CF-A6B207690E3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38463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8D4956-34F3-C645-9D6B-19279967109E}" type="datetimeFigureOut">
              <a:rPr lang="nb-NO" smtClean="0"/>
              <a:t>26.11.2019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E653A7-6EDB-5B48-87CF-A6B207690E3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00654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ofostfold.no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hyperlink" Target="mailto:ostfold@aof.no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2DFBA63C-8185-4D73-8E02-2EF776F018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307" y="687777"/>
            <a:ext cx="6889385" cy="464127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53137CFA-D535-4162-9D76-AE795779C542}"/>
              </a:ext>
            </a:extLst>
          </p:cNvPr>
          <p:cNvSpPr/>
          <p:nvPr/>
        </p:nvSpPr>
        <p:spPr>
          <a:xfrm>
            <a:off x="962525" y="2440088"/>
            <a:ext cx="798896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3200" b="1" dirty="0">
                <a:solidFill>
                  <a:srgbClr val="002060"/>
                </a:solidFill>
              </a:rPr>
              <a:t>Ulike ordninger som finnes for kompetanseheving av dine ansatte </a:t>
            </a:r>
          </a:p>
          <a:p>
            <a:pPr algn="ctr"/>
            <a:r>
              <a:rPr lang="nb-NO" sz="3200" b="1" dirty="0">
                <a:solidFill>
                  <a:srgbClr val="002060"/>
                </a:solidFill>
              </a:rPr>
              <a:t>(hvorfor og hvordan)</a:t>
            </a:r>
          </a:p>
          <a:p>
            <a:pPr algn="ctr"/>
            <a:r>
              <a:rPr lang="nb-NO" sz="2400" i="1" dirty="0">
                <a:solidFill>
                  <a:srgbClr val="002060"/>
                </a:solidFill>
              </a:rPr>
              <a:t>Christian Skyum, Daglig leder AOF Østfold</a:t>
            </a:r>
          </a:p>
        </p:txBody>
      </p:sp>
    </p:spTree>
    <p:extLst>
      <p:ext uri="{BB962C8B-B14F-4D97-AF65-F5344CB8AC3E}">
        <p14:creationId xmlns:p14="http://schemas.microsoft.com/office/powerpoint/2010/main" val="15121879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4726E4A3-9877-CD45-82E8-8566C70742BF}"/>
              </a:ext>
            </a:extLst>
          </p:cNvPr>
          <p:cNvGraphicFramePr/>
          <p:nvPr/>
        </p:nvGraphicFramePr>
        <p:xfrm>
          <a:off x="0" y="0"/>
          <a:ext cx="9763247" cy="6857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kstSylinder 7"/>
          <p:cNvSpPr txBox="1"/>
          <p:nvPr/>
        </p:nvSpPr>
        <p:spPr>
          <a:xfrm>
            <a:off x="165371" y="0"/>
            <a:ext cx="95978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b="1" dirty="0">
                <a:solidFill>
                  <a:srgbClr val="002060"/>
                </a:solidFill>
                <a:latin typeface="Verdana"/>
                <a:cs typeface="Verdana"/>
              </a:rPr>
              <a:t>Strategiske områder for </a:t>
            </a:r>
          </a:p>
          <a:p>
            <a:r>
              <a:rPr lang="nb-NO" sz="2400" b="1" dirty="0">
                <a:solidFill>
                  <a:srgbClr val="002060"/>
                </a:solidFill>
                <a:latin typeface="Verdana"/>
                <a:cs typeface="Verdana"/>
              </a:rPr>
              <a:t>Kompetanseutvikling på Y-veien:</a:t>
            </a:r>
            <a:endParaRPr lang="nb-NO" sz="3600" dirty="0">
              <a:solidFill>
                <a:srgbClr val="002060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0763736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/>
        </p:nvSpPr>
        <p:spPr>
          <a:xfrm>
            <a:off x="4590213" y="563170"/>
            <a:ext cx="5063296" cy="4062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b="1" dirty="0">
                <a:solidFill>
                  <a:srgbClr val="165A4C"/>
                </a:solidFill>
                <a:latin typeface="Verdana"/>
                <a:cs typeface="Verdana"/>
              </a:rPr>
              <a:t>Kompetansepluss - arbeid</a:t>
            </a:r>
          </a:p>
          <a:p>
            <a:r>
              <a:rPr lang="nb-NO" sz="1600" b="1" dirty="0">
                <a:solidFill>
                  <a:srgbClr val="165A4C"/>
                </a:solidFill>
                <a:latin typeface="Verdana"/>
                <a:cs typeface="Verdana"/>
              </a:rPr>
              <a:t>(Tidligere BKA):</a:t>
            </a:r>
            <a:endParaRPr lang="nb-NO" sz="1600" dirty="0">
              <a:latin typeface="Verdana"/>
              <a:cs typeface="Verdana"/>
            </a:endParaRPr>
          </a:p>
          <a:p>
            <a:pPr marL="285750" indent="-285750">
              <a:lnSpc>
                <a:spcPct val="125000"/>
              </a:lnSpc>
              <a:buBlip>
                <a:blip r:embed="rId3"/>
              </a:buBlip>
            </a:pPr>
            <a:r>
              <a:rPr lang="nb-NO" sz="1600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Kompetansepluss arbeid gir midler til kurs for arbeidstakere knyttet til egen arbeidsplass.</a:t>
            </a:r>
          </a:p>
          <a:p>
            <a:pPr marL="285750" indent="-285750">
              <a:lnSpc>
                <a:spcPct val="125000"/>
              </a:lnSpc>
              <a:buBlip>
                <a:blip r:embed="rId3"/>
              </a:buBlip>
            </a:pPr>
            <a:r>
              <a:rPr lang="nb-NO" sz="1600" dirty="0" err="1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Praksisnær</a:t>
            </a:r>
            <a:r>
              <a:rPr lang="nb-NO" sz="1600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 opplæring i grunnleggende ferdigheter</a:t>
            </a:r>
          </a:p>
          <a:p>
            <a:pPr marL="742950" lvl="1" indent="-285750">
              <a:lnSpc>
                <a:spcPct val="125000"/>
              </a:lnSpc>
              <a:buBlip>
                <a:blip r:embed="rId3"/>
              </a:buBlip>
            </a:pPr>
            <a:r>
              <a:rPr lang="nb-NO" sz="1600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Lesing </a:t>
            </a:r>
          </a:p>
          <a:p>
            <a:pPr marL="742950" lvl="1" indent="-285750">
              <a:lnSpc>
                <a:spcPct val="125000"/>
              </a:lnSpc>
              <a:buBlip>
                <a:blip r:embed="rId3"/>
              </a:buBlip>
            </a:pPr>
            <a:r>
              <a:rPr lang="nb-NO" sz="1600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Skriving </a:t>
            </a:r>
          </a:p>
          <a:p>
            <a:pPr marL="742950" lvl="1" indent="-285750">
              <a:lnSpc>
                <a:spcPct val="125000"/>
              </a:lnSpc>
              <a:buBlip>
                <a:blip r:embed="rId3"/>
              </a:buBlip>
            </a:pPr>
            <a:r>
              <a:rPr lang="nb-NO" sz="1600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Regning og hverdagsmatematikk</a:t>
            </a:r>
          </a:p>
          <a:p>
            <a:pPr marL="742950" lvl="1" indent="-285750">
              <a:lnSpc>
                <a:spcPct val="125000"/>
              </a:lnSpc>
              <a:buBlip>
                <a:blip r:embed="rId3"/>
              </a:buBlip>
            </a:pPr>
            <a:r>
              <a:rPr lang="nb-NO" sz="1600" b="1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IKT og Digitale ferdigheter</a:t>
            </a:r>
          </a:p>
          <a:p>
            <a:pPr marL="742950" lvl="1" indent="-285750">
              <a:lnSpc>
                <a:spcPct val="125000"/>
              </a:lnSpc>
              <a:buBlip>
                <a:blip r:embed="rId3"/>
              </a:buBlip>
            </a:pPr>
            <a:r>
              <a:rPr lang="nb-NO" sz="1600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Muntlig kommunikasjon </a:t>
            </a:r>
          </a:p>
          <a:p>
            <a:pPr marL="285750" indent="-285750">
              <a:lnSpc>
                <a:spcPct val="125000"/>
              </a:lnSpc>
              <a:buBlip>
                <a:blip r:embed="rId3"/>
              </a:buBlip>
            </a:pPr>
            <a:r>
              <a:rPr lang="nb-NO" sz="1600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Norskopplæring etter læreplan for voksne innvandrere</a:t>
            </a:r>
          </a:p>
          <a:p>
            <a:pPr marL="285750" indent="-285750">
              <a:lnSpc>
                <a:spcPct val="125000"/>
              </a:lnSpc>
              <a:buBlip>
                <a:blip r:embed="rId3"/>
              </a:buBlip>
            </a:pPr>
            <a:r>
              <a:rPr lang="nb-NO" sz="1600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AOF Østfold er godkjent tilbyder i Østfold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7750" y="744833"/>
            <a:ext cx="33528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kstSylinder 6"/>
          <p:cNvSpPr txBox="1"/>
          <p:nvPr/>
        </p:nvSpPr>
        <p:spPr>
          <a:xfrm>
            <a:off x="387750" y="5132865"/>
            <a:ext cx="9080341" cy="87152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nb-NO" sz="1400" b="1" i="1" dirty="0">
                <a:latin typeface="Lucida Grande"/>
              </a:rPr>
              <a:t>Kompetansepluss er en tilskuddsordning for opplæring i grunnleggende ferdigheter i virksomheter og frivillige organisasjoner. Dette er offentlige midler som skal bidra til at voksne får nødvendig kompetanse til å mestre krav og omstilling i arbeidslivet. </a:t>
            </a:r>
          </a:p>
        </p:txBody>
      </p:sp>
      <p:pic>
        <p:nvPicPr>
          <p:cNvPr id="2050" name="Picture 2" descr="C:\Users\chris\Desktop\Kompetansepluss (BKA)_Page_2.jp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83578" y="1768354"/>
            <a:ext cx="4126377" cy="3148314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2" name="Rektangel 1">
            <a:extLst>
              <a:ext uri="{FF2B5EF4-FFF2-40B4-BE49-F238E27FC236}">
                <a16:creationId xmlns:a16="http://schemas.microsoft.com/office/drawing/2014/main" id="{D7AA8CB9-6297-4E61-B3FD-D5C6E0C9EB0E}"/>
              </a:ext>
            </a:extLst>
          </p:cNvPr>
          <p:cNvSpPr/>
          <p:nvPr/>
        </p:nvSpPr>
        <p:spPr>
          <a:xfrm>
            <a:off x="-25080" y="-20608"/>
            <a:ext cx="9931080" cy="28737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>
                <a:latin typeface="Arial Black" panose="020B0A04020102020204" pitchFamily="34" charset="0"/>
              </a:rPr>
              <a:t>GRUNNLEGGENDE FERDIGHETER</a:t>
            </a:r>
          </a:p>
        </p:txBody>
      </p:sp>
    </p:spTree>
    <p:extLst>
      <p:ext uri="{BB962C8B-B14F-4D97-AF65-F5344CB8AC3E}">
        <p14:creationId xmlns:p14="http://schemas.microsoft.com/office/powerpoint/2010/main" val="42365081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/>
        </p:nvSpPr>
        <p:spPr>
          <a:xfrm>
            <a:off x="4590213" y="278690"/>
            <a:ext cx="5063296" cy="3816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b="1" dirty="0">
                <a:solidFill>
                  <a:srgbClr val="002060"/>
                </a:solidFill>
                <a:latin typeface="Verdana"/>
                <a:cs typeface="Verdana"/>
              </a:rPr>
              <a:t>Hvordan:</a:t>
            </a:r>
            <a:endParaRPr lang="nb-NO" sz="2400" dirty="0">
              <a:solidFill>
                <a:srgbClr val="002060"/>
              </a:solidFill>
              <a:latin typeface="Verdana"/>
              <a:cs typeface="Verdana"/>
            </a:endParaRPr>
          </a:p>
          <a:p>
            <a:pPr marL="285750" indent="-285750">
              <a:lnSpc>
                <a:spcPct val="125000"/>
              </a:lnSpc>
              <a:buBlip>
                <a:blip r:embed="rId3"/>
              </a:buBlip>
            </a:pPr>
            <a:r>
              <a:rPr lang="nb-NO" sz="1600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Normalt er utlysning av midler i september hvert år, med søknadsfrist i begynnelsen av desember. AOF Østfold bistår med:</a:t>
            </a:r>
          </a:p>
          <a:p>
            <a:pPr marL="742950" lvl="1" indent="-285750">
              <a:lnSpc>
                <a:spcPct val="125000"/>
              </a:lnSpc>
              <a:buBlip>
                <a:blip r:embed="rId3"/>
              </a:buBlip>
            </a:pPr>
            <a:r>
              <a:rPr lang="nb-NO" sz="1600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Søknadsskriving</a:t>
            </a:r>
          </a:p>
          <a:p>
            <a:pPr marL="742950" lvl="1" indent="-285750">
              <a:lnSpc>
                <a:spcPct val="125000"/>
              </a:lnSpc>
              <a:buBlip>
                <a:blip r:embed="rId3"/>
              </a:buBlip>
            </a:pPr>
            <a:r>
              <a:rPr lang="nb-NO" sz="1600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Tilpasning av undervisningen til deres behov</a:t>
            </a:r>
          </a:p>
          <a:p>
            <a:pPr marL="742950" lvl="1" indent="-285750">
              <a:lnSpc>
                <a:spcPct val="125000"/>
              </a:lnSpc>
              <a:buBlip>
                <a:blip r:embed="rId3"/>
              </a:buBlip>
            </a:pPr>
            <a:r>
              <a:rPr lang="nb-NO" sz="1600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Kartlegging av deltagere</a:t>
            </a:r>
          </a:p>
          <a:p>
            <a:pPr marL="742950" lvl="1" indent="-285750">
              <a:lnSpc>
                <a:spcPct val="125000"/>
              </a:lnSpc>
              <a:buBlip>
                <a:blip r:embed="rId3"/>
              </a:buBlip>
            </a:pPr>
            <a:r>
              <a:rPr lang="nb-NO" sz="1600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Undervisning, veiledere og læremateriell</a:t>
            </a:r>
          </a:p>
          <a:p>
            <a:pPr marL="742950" lvl="1" indent="-285750">
              <a:lnSpc>
                <a:spcPct val="125000"/>
              </a:lnSpc>
              <a:buBlip>
                <a:blip r:embed="rId3"/>
              </a:buBlip>
            </a:pPr>
            <a:r>
              <a:rPr lang="nb-NO" sz="1600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Prosjektledelse og gjennomføring</a:t>
            </a:r>
          </a:p>
          <a:p>
            <a:pPr marL="285750" indent="-285750">
              <a:lnSpc>
                <a:spcPct val="125000"/>
              </a:lnSpc>
              <a:buBlip>
                <a:blip r:embed="rId3"/>
              </a:buBlip>
            </a:pPr>
            <a:r>
              <a:rPr lang="nb-NO" sz="1600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Søknadsfrist for tildelinger for 2020 er 			9. desember 2019</a:t>
            </a:r>
          </a:p>
          <a:p>
            <a:pPr marL="742950" lvl="1" indent="-285750">
              <a:lnSpc>
                <a:spcPct val="125000"/>
              </a:lnSpc>
              <a:buBlip>
                <a:blip r:embed="rId3"/>
              </a:buBlip>
            </a:pPr>
            <a:endParaRPr lang="nb-NO" sz="1600" dirty="0">
              <a:solidFill>
                <a:srgbClr val="000000"/>
              </a:solidFill>
              <a:latin typeface="Lucida Grande"/>
              <a:ea typeface="Lucida Grande"/>
              <a:cs typeface="Lucida Grande"/>
            </a:endParaRPr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7750" y="1702426"/>
            <a:ext cx="3848101" cy="252340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7750" y="460353"/>
            <a:ext cx="33528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kstSylinder 6"/>
          <p:cNvSpPr txBox="1"/>
          <p:nvPr/>
        </p:nvSpPr>
        <p:spPr>
          <a:xfrm>
            <a:off x="387750" y="4941130"/>
            <a:ext cx="9161364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nb-NO" sz="1600" b="1" i="1" dirty="0">
                <a:latin typeface="Lucida Grande"/>
              </a:rPr>
              <a:t>Vi har lang erfaring innenfor Kompetansepluss. Siden 2006 har mer enn 150 virksomheter med over 3500 medarbeidere gjennomført opplæring i samarbeid med AOF Østfold . Alt finansiert gjennom ordningene til Kompetanse Norge.</a:t>
            </a:r>
            <a:endParaRPr lang="nb-NO" sz="1600" b="1" i="1" dirty="0">
              <a:solidFill>
                <a:srgbClr val="000000"/>
              </a:solidFill>
              <a:latin typeface="Lucida Grande"/>
              <a:ea typeface="Lucida Grande"/>
              <a:cs typeface="Lucida Grande"/>
            </a:endParaRP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EADAF4C2-ED07-4621-B4A3-A24D41AA13E7}"/>
              </a:ext>
            </a:extLst>
          </p:cNvPr>
          <p:cNvSpPr/>
          <p:nvPr/>
        </p:nvSpPr>
        <p:spPr>
          <a:xfrm>
            <a:off x="-25080" y="-20608"/>
            <a:ext cx="9931080" cy="28737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>
                <a:latin typeface="Arial Black" panose="020B0A04020102020204" pitchFamily="34" charset="0"/>
              </a:rPr>
              <a:t>GRUNNLEGGENDE FERDIGHETER</a:t>
            </a:r>
          </a:p>
        </p:txBody>
      </p:sp>
    </p:spTree>
    <p:extLst>
      <p:ext uri="{BB962C8B-B14F-4D97-AF65-F5344CB8AC3E}">
        <p14:creationId xmlns:p14="http://schemas.microsoft.com/office/powerpoint/2010/main" val="7784824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/>
        </p:nvSpPr>
        <p:spPr>
          <a:xfrm>
            <a:off x="226332" y="430660"/>
            <a:ext cx="5229453" cy="6825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b="1" dirty="0">
                <a:solidFill>
                  <a:srgbClr val="002060"/>
                </a:solidFill>
                <a:latin typeface="Verdana"/>
                <a:cs typeface="Verdana"/>
              </a:rPr>
              <a:t>Teori til fagprøven:</a:t>
            </a:r>
            <a:endParaRPr lang="nb-NO" sz="3600" dirty="0">
              <a:solidFill>
                <a:srgbClr val="002060"/>
              </a:solidFill>
              <a:latin typeface="Verdana"/>
              <a:cs typeface="Verdana"/>
            </a:endParaRPr>
          </a:p>
          <a:p>
            <a:pPr marL="285750" indent="-285750">
              <a:lnSpc>
                <a:spcPct val="125000"/>
              </a:lnSpc>
              <a:buBlip>
                <a:blip r:embed="rId3"/>
              </a:buBlip>
            </a:pPr>
            <a:r>
              <a:rPr lang="nb-NO" sz="1600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Fra ufaglært til faglært..</a:t>
            </a:r>
          </a:p>
          <a:p>
            <a:pPr marL="285750" indent="-285750">
              <a:lnSpc>
                <a:spcPct val="125000"/>
              </a:lnSpc>
              <a:buBlip>
                <a:blip r:embed="rId3"/>
              </a:buBlip>
            </a:pPr>
            <a:r>
              <a:rPr lang="nb-NO" sz="1600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Det å ha et fagbrev er det håndfaste beviset på at man har gjennomført og bestått fagutdanning</a:t>
            </a:r>
          </a:p>
          <a:p>
            <a:pPr marL="285750" indent="-285750">
              <a:lnSpc>
                <a:spcPct val="125000"/>
              </a:lnSpc>
              <a:buBlip>
                <a:blip r:embed="rId3"/>
              </a:buBlip>
            </a:pPr>
            <a:r>
              <a:rPr lang="nb-NO" sz="1600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Våre tilbud innen teoriforberedende utdanning:</a:t>
            </a:r>
          </a:p>
          <a:p>
            <a:pPr marL="742950" lvl="1" indent="-285750">
              <a:lnSpc>
                <a:spcPct val="125000"/>
              </a:lnSpc>
              <a:buBlip>
                <a:blip r:embed="rId3"/>
              </a:buBlip>
            </a:pPr>
            <a:r>
              <a:rPr lang="nb-NO" sz="1200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Barne- og ungdomsarbeiderfaget </a:t>
            </a:r>
            <a:r>
              <a:rPr lang="nb-NO" sz="1200" b="1" baseline="30000" dirty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1)</a:t>
            </a:r>
          </a:p>
          <a:p>
            <a:pPr marL="742950" lvl="1" indent="-285750">
              <a:lnSpc>
                <a:spcPct val="125000"/>
              </a:lnSpc>
              <a:buBlip>
                <a:blip r:embed="rId3"/>
              </a:buBlip>
            </a:pPr>
            <a:r>
              <a:rPr lang="nb-NO" sz="1200" dirty="0" err="1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Byggdrifterfaget</a:t>
            </a:r>
            <a:endParaRPr lang="nb-NO" sz="1200" dirty="0">
              <a:solidFill>
                <a:srgbClr val="000000"/>
              </a:solidFill>
              <a:latin typeface="Lucida Grande"/>
              <a:ea typeface="Lucida Grande"/>
              <a:cs typeface="Lucida Grande"/>
            </a:endParaRPr>
          </a:p>
          <a:p>
            <a:pPr marL="742950" lvl="1" indent="-285750">
              <a:lnSpc>
                <a:spcPct val="125000"/>
              </a:lnSpc>
              <a:buBlip>
                <a:blip r:embed="rId3"/>
              </a:buBlip>
            </a:pPr>
            <a:r>
              <a:rPr lang="nb-NO" sz="1200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CNC-Maskineringsfaget</a:t>
            </a:r>
          </a:p>
          <a:p>
            <a:pPr marL="742950" lvl="1" indent="-285750">
              <a:lnSpc>
                <a:spcPct val="125000"/>
              </a:lnSpc>
              <a:buBlip>
                <a:blip r:embed="rId3"/>
              </a:buBlip>
            </a:pPr>
            <a:r>
              <a:rPr lang="nb-NO" sz="1200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Gjenvinningsfaget</a:t>
            </a:r>
          </a:p>
          <a:p>
            <a:pPr marL="742950" lvl="1" indent="-285750">
              <a:lnSpc>
                <a:spcPct val="125000"/>
              </a:lnSpc>
              <a:buBlip>
                <a:blip r:embed="rId3"/>
              </a:buBlip>
            </a:pPr>
            <a:r>
              <a:rPr lang="nb-NO" sz="1200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Helsearbeiderfaget </a:t>
            </a:r>
            <a:r>
              <a:rPr lang="nb-NO" sz="1200" b="1" baseline="30000" dirty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1)</a:t>
            </a:r>
          </a:p>
          <a:p>
            <a:pPr marL="742950" lvl="1" indent="-285750">
              <a:lnSpc>
                <a:spcPct val="125000"/>
              </a:lnSpc>
              <a:buBlip>
                <a:blip r:embed="rId3"/>
              </a:buBlip>
            </a:pPr>
            <a:r>
              <a:rPr lang="nb-NO" sz="1200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Industriell matproduksjon</a:t>
            </a:r>
          </a:p>
          <a:p>
            <a:pPr marL="742950" lvl="1" indent="-285750">
              <a:lnSpc>
                <a:spcPct val="125000"/>
              </a:lnSpc>
              <a:buBlip>
                <a:blip r:embed="rId3"/>
              </a:buBlip>
            </a:pPr>
            <a:r>
              <a:rPr lang="nb-NO" sz="1200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Industrimekanikerfaget</a:t>
            </a:r>
          </a:p>
          <a:p>
            <a:pPr marL="742950" lvl="1" indent="-285750">
              <a:lnSpc>
                <a:spcPct val="125000"/>
              </a:lnSpc>
              <a:buBlip>
                <a:blip r:embed="rId3"/>
              </a:buBlip>
            </a:pPr>
            <a:r>
              <a:rPr lang="nb-NO" sz="1200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Kjemiprosessfaget</a:t>
            </a:r>
          </a:p>
          <a:p>
            <a:pPr marL="742950" lvl="1" indent="-285750">
              <a:lnSpc>
                <a:spcPct val="125000"/>
              </a:lnSpc>
              <a:buBlip>
                <a:blip r:embed="rId3"/>
              </a:buBlip>
            </a:pPr>
            <a:r>
              <a:rPr lang="nb-NO" sz="1200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Kontor- og administrasjonsfaget / </a:t>
            </a:r>
            <a:r>
              <a:rPr lang="nb-NO" sz="1200" i="1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Også som e-læring</a:t>
            </a:r>
          </a:p>
          <a:p>
            <a:pPr marL="742950" lvl="1" indent="-285750">
              <a:lnSpc>
                <a:spcPct val="125000"/>
              </a:lnSpc>
              <a:buBlip>
                <a:blip r:embed="rId3"/>
              </a:buBlip>
            </a:pPr>
            <a:r>
              <a:rPr lang="nb-NO" sz="1200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Logistikkfaget</a:t>
            </a:r>
          </a:p>
          <a:p>
            <a:pPr marL="742950" lvl="1" indent="-285750">
              <a:lnSpc>
                <a:spcPct val="125000"/>
              </a:lnSpc>
              <a:buBlip>
                <a:blip r:embed="rId3"/>
              </a:buBlip>
            </a:pPr>
            <a:r>
              <a:rPr lang="nb-NO" sz="1200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Platearbeiderfaget</a:t>
            </a:r>
          </a:p>
          <a:p>
            <a:pPr marL="742950" lvl="1" indent="-285750">
              <a:lnSpc>
                <a:spcPct val="125000"/>
              </a:lnSpc>
              <a:buBlip>
                <a:blip r:embed="rId3"/>
              </a:buBlip>
            </a:pPr>
            <a:r>
              <a:rPr lang="nb-NO" sz="1200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Produksjonsteknikkfaget</a:t>
            </a:r>
          </a:p>
          <a:p>
            <a:pPr marL="742950" lvl="1" indent="-285750">
              <a:lnSpc>
                <a:spcPct val="125000"/>
              </a:lnSpc>
              <a:buBlip>
                <a:blip r:embed="rId3"/>
              </a:buBlip>
            </a:pPr>
            <a:r>
              <a:rPr lang="nb-NO" sz="1200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Reiselivsfaget</a:t>
            </a:r>
          </a:p>
          <a:p>
            <a:pPr marL="742950" lvl="1" indent="-285750">
              <a:lnSpc>
                <a:spcPct val="125000"/>
              </a:lnSpc>
              <a:buBlip>
                <a:blip r:embed="rId3"/>
              </a:buBlip>
            </a:pPr>
            <a:r>
              <a:rPr lang="nb-NO" sz="1200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Renholdsoperatørfaget</a:t>
            </a:r>
          </a:p>
          <a:p>
            <a:pPr marL="742950" lvl="1" indent="-285750">
              <a:lnSpc>
                <a:spcPct val="125000"/>
              </a:lnSpc>
              <a:buBlip>
                <a:blip r:embed="rId3"/>
              </a:buBlip>
            </a:pPr>
            <a:r>
              <a:rPr lang="nb-NO" sz="1200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Salgsfaget / </a:t>
            </a:r>
            <a:r>
              <a:rPr lang="nb-NO" sz="1200" i="1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Også som e-læring</a:t>
            </a:r>
          </a:p>
          <a:p>
            <a:pPr marL="742950" lvl="1" indent="-285750">
              <a:lnSpc>
                <a:spcPct val="125000"/>
              </a:lnSpc>
              <a:buBlip>
                <a:blip r:embed="rId3"/>
              </a:buBlip>
            </a:pPr>
            <a:r>
              <a:rPr lang="nb-NO" sz="1200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Sveisefaget</a:t>
            </a:r>
          </a:p>
          <a:p>
            <a:pPr marL="742950" lvl="1" indent="-285750">
              <a:lnSpc>
                <a:spcPct val="125000"/>
              </a:lnSpc>
              <a:buBlip>
                <a:blip r:embed="rId3"/>
              </a:buBlip>
            </a:pPr>
            <a:r>
              <a:rPr lang="nb-NO" sz="1200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Tømrer-, mur- og betongfaget</a:t>
            </a:r>
          </a:p>
          <a:p>
            <a:pPr marL="742950" lvl="1" indent="-285750">
              <a:lnSpc>
                <a:spcPct val="125000"/>
              </a:lnSpc>
              <a:buBlip>
                <a:blip r:embed="rId3"/>
              </a:buBlip>
            </a:pPr>
            <a:r>
              <a:rPr lang="nb-NO" sz="1200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Yrkessjåførfaget</a:t>
            </a:r>
          </a:p>
          <a:p>
            <a:pPr marL="742950" lvl="1" indent="-285750">
              <a:lnSpc>
                <a:spcPct val="125000"/>
              </a:lnSpc>
              <a:buBlip>
                <a:blip r:embed="rId3"/>
              </a:buBlip>
            </a:pPr>
            <a:r>
              <a:rPr lang="nb-NO" sz="1200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Vaskerifaget</a:t>
            </a:r>
          </a:p>
          <a:p>
            <a:pPr lvl="1">
              <a:lnSpc>
                <a:spcPct val="125000"/>
              </a:lnSpc>
            </a:pPr>
            <a:endParaRPr lang="nb-NO" sz="400" dirty="0">
              <a:solidFill>
                <a:srgbClr val="000000"/>
              </a:solidFill>
              <a:latin typeface="Lucida Grande"/>
              <a:ea typeface="Lucida Grande"/>
              <a:cs typeface="Lucida Grande"/>
            </a:endParaRPr>
          </a:p>
          <a:p>
            <a:pPr lvl="1">
              <a:lnSpc>
                <a:spcPct val="125000"/>
              </a:lnSpc>
            </a:pPr>
            <a:r>
              <a:rPr lang="nb-NO" sz="1200" b="1" baseline="30000" dirty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1) </a:t>
            </a:r>
            <a:r>
              <a:rPr lang="nb-NO" sz="1200" dirty="0">
                <a:latin typeface="Lucida Grande"/>
                <a:ea typeface="Lucida Grande"/>
                <a:cs typeface="Lucida Grande"/>
              </a:rPr>
              <a:t>Vi leverer også programfagene på VG1/VG2 dagtid</a:t>
            </a:r>
            <a:endParaRPr lang="nb-NO" sz="1200" baseline="30000" dirty="0">
              <a:latin typeface="Lucida Grande"/>
              <a:ea typeface="Lucida Grande"/>
              <a:cs typeface="Lucida Grande"/>
            </a:endParaRPr>
          </a:p>
          <a:p>
            <a:pPr lvl="1">
              <a:lnSpc>
                <a:spcPct val="125000"/>
              </a:lnSpc>
            </a:pPr>
            <a:endParaRPr lang="nb-NO" sz="1200" dirty="0">
              <a:solidFill>
                <a:srgbClr val="000000"/>
              </a:solidFill>
              <a:latin typeface="Lucida Grande"/>
              <a:ea typeface="Lucida Grande"/>
              <a:cs typeface="Lucida Grande"/>
            </a:endParaRPr>
          </a:p>
        </p:txBody>
      </p:sp>
      <p:pic>
        <p:nvPicPr>
          <p:cNvPr id="2" name="Bilde 1" descr="dreamstime_xl_28642079.jp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49925" y="699365"/>
            <a:ext cx="5227738" cy="471083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6B38F771-8A46-4566-980A-6CE906A195EC}"/>
              </a:ext>
            </a:extLst>
          </p:cNvPr>
          <p:cNvSpPr/>
          <p:nvPr/>
        </p:nvSpPr>
        <p:spPr>
          <a:xfrm>
            <a:off x="-25080" y="-20608"/>
            <a:ext cx="9931080" cy="28737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>
                <a:latin typeface="Arial Black" panose="020B0A04020102020204" pitchFamily="34" charset="0"/>
              </a:rPr>
              <a:t>FAGBREV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F6CF4A60-25A4-4B95-B07A-44E93CA220CE}"/>
              </a:ext>
            </a:extLst>
          </p:cNvPr>
          <p:cNvSpPr txBox="1"/>
          <p:nvPr/>
        </p:nvSpPr>
        <p:spPr>
          <a:xfrm rot="774328">
            <a:off x="5068035" y="5494239"/>
            <a:ext cx="5097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>
                <a:solidFill>
                  <a:srgbClr val="002060"/>
                </a:solidFill>
              </a:rPr>
              <a:t>Kontakt oss for planprogram for 2020 og 2021</a:t>
            </a:r>
          </a:p>
        </p:txBody>
      </p:sp>
    </p:spTree>
    <p:extLst>
      <p:ext uri="{BB962C8B-B14F-4D97-AF65-F5344CB8AC3E}">
        <p14:creationId xmlns:p14="http://schemas.microsoft.com/office/powerpoint/2010/main" val="2626466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/>
        </p:nvSpPr>
        <p:spPr>
          <a:xfrm>
            <a:off x="3483864" y="433992"/>
            <a:ext cx="6422136" cy="61250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b="1" dirty="0">
                <a:solidFill>
                  <a:srgbClr val="002060"/>
                </a:solidFill>
                <a:latin typeface="Verdana"/>
                <a:cs typeface="Verdana"/>
              </a:rPr>
              <a:t>NOKUT godkjente fagskoletilbud:</a:t>
            </a:r>
          </a:p>
          <a:p>
            <a:r>
              <a:rPr lang="nb-NO" b="1" i="1" dirty="0">
                <a:solidFill>
                  <a:srgbClr val="002060"/>
                </a:solidFill>
                <a:latin typeface="Verdana"/>
                <a:cs typeface="Verdana"/>
              </a:rPr>
              <a:t>Høyere yrkesfaglige utdanninger</a:t>
            </a:r>
          </a:p>
          <a:p>
            <a:endParaRPr lang="nb-NO" sz="1600" b="1" i="1" dirty="0">
              <a:solidFill>
                <a:srgbClr val="002060"/>
              </a:solidFill>
              <a:latin typeface="Verdana"/>
              <a:cs typeface="Verdana"/>
            </a:endParaRPr>
          </a:p>
          <a:p>
            <a:r>
              <a:rPr lang="nb-NO" sz="2400" b="1" i="1" dirty="0">
                <a:solidFill>
                  <a:srgbClr val="002060"/>
                </a:solidFill>
                <a:latin typeface="Verdana"/>
                <a:cs typeface="Verdana"/>
              </a:rPr>
              <a:t>Tilbydere i Østfold: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b="1" i="1" dirty="0">
                <a:solidFill>
                  <a:srgbClr val="002060"/>
                </a:solidFill>
                <a:latin typeface="Verdana"/>
                <a:cs typeface="Verdana"/>
              </a:rPr>
              <a:t>Fagskolen i Østfold </a:t>
            </a:r>
          </a:p>
          <a:p>
            <a:r>
              <a:rPr lang="nb-NO" b="1" i="1" dirty="0">
                <a:solidFill>
                  <a:srgbClr val="002060"/>
                </a:solidFill>
                <a:latin typeface="Verdana"/>
                <a:cs typeface="Verdana"/>
              </a:rPr>
              <a:t>	</a:t>
            </a:r>
            <a:r>
              <a:rPr lang="nb-NO" sz="1400" i="1" dirty="0">
                <a:solidFill>
                  <a:srgbClr val="002060"/>
                </a:solidFill>
                <a:latin typeface="Verdana"/>
                <a:cs typeface="Verdana"/>
              </a:rPr>
              <a:t>(Helse, oppvekst og Industrifag)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b="1" i="1" dirty="0">
                <a:solidFill>
                  <a:srgbClr val="002060"/>
                </a:solidFill>
                <a:latin typeface="Verdana"/>
                <a:cs typeface="Verdana"/>
              </a:rPr>
              <a:t>AOF Østfold</a:t>
            </a:r>
          </a:p>
          <a:p>
            <a:r>
              <a:rPr lang="nb-NO" b="1" i="1" dirty="0">
                <a:solidFill>
                  <a:srgbClr val="002060"/>
                </a:solidFill>
                <a:latin typeface="Verdana"/>
                <a:cs typeface="Verdana"/>
              </a:rPr>
              <a:t>	</a:t>
            </a:r>
            <a:r>
              <a:rPr lang="nb-NO" i="1" dirty="0">
                <a:solidFill>
                  <a:srgbClr val="002060"/>
                </a:solidFill>
                <a:latin typeface="Verdana"/>
                <a:cs typeface="Verdana"/>
              </a:rPr>
              <a:t>(Helse og ledelsesfag)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b="1" i="1" dirty="0">
                <a:solidFill>
                  <a:srgbClr val="002060"/>
                </a:solidFill>
                <a:latin typeface="Verdana"/>
                <a:cs typeface="Verdana"/>
              </a:rPr>
              <a:t>Fredrikstad Fagakademi</a:t>
            </a:r>
          </a:p>
          <a:p>
            <a:r>
              <a:rPr lang="nb-NO" b="1" i="1" dirty="0">
                <a:solidFill>
                  <a:srgbClr val="002060"/>
                </a:solidFill>
                <a:latin typeface="Verdana"/>
                <a:cs typeface="Verdana"/>
              </a:rPr>
              <a:t>	</a:t>
            </a:r>
            <a:r>
              <a:rPr lang="nb-NO" i="1" dirty="0">
                <a:solidFill>
                  <a:srgbClr val="002060"/>
                </a:solidFill>
                <a:latin typeface="Verdana"/>
                <a:cs typeface="Verdana"/>
              </a:rPr>
              <a:t>(regnskap, IT og reiseliv )</a:t>
            </a:r>
          </a:p>
          <a:p>
            <a:endParaRPr lang="nb-NO" i="1" dirty="0">
              <a:solidFill>
                <a:srgbClr val="002060"/>
              </a:solidFill>
              <a:latin typeface="Verdana"/>
              <a:cs typeface="Verdana"/>
            </a:endParaRPr>
          </a:p>
          <a:p>
            <a:r>
              <a:rPr lang="nb-NO" sz="2000" i="1" dirty="0">
                <a:solidFill>
                  <a:srgbClr val="002060"/>
                </a:solidFill>
                <a:latin typeface="Verdana"/>
                <a:cs typeface="Verdana"/>
              </a:rPr>
              <a:t>Våre tilbud:</a:t>
            </a:r>
          </a:p>
          <a:p>
            <a:pPr marL="285750" indent="-285750">
              <a:lnSpc>
                <a:spcPct val="125000"/>
              </a:lnSpc>
              <a:buBlip>
                <a:blip r:embed="rId3"/>
              </a:buBlip>
            </a:pPr>
            <a:r>
              <a:rPr lang="nb-NO" sz="1400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Fagskole Helse, aldring og aktiv omsorg, </a:t>
            </a:r>
            <a:r>
              <a:rPr lang="nb-NO" sz="1100" i="1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60 Sp, 2 år Deltid</a:t>
            </a:r>
            <a:endParaRPr lang="nb-NO" sz="1200" i="1" dirty="0">
              <a:solidFill>
                <a:srgbClr val="000000"/>
              </a:solidFill>
              <a:latin typeface="Lucida Grande"/>
              <a:ea typeface="Lucida Grande"/>
              <a:cs typeface="Lucida Grande"/>
            </a:endParaRPr>
          </a:p>
          <a:p>
            <a:pPr marL="285750" indent="-285750">
              <a:lnSpc>
                <a:spcPct val="125000"/>
              </a:lnSpc>
              <a:buBlip>
                <a:blip r:embed="rId3"/>
              </a:buBlip>
            </a:pPr>
            <a:r>
              <a:rPr lang="nb-NO" sz="1400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Fagskole Kroniske sykdommer, </a:t>
            </a:r>
            <a:r>
              <a:rPr lang="nb-NO" sz="1100" i="1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60 Sp, 2 år Deltid</a:t>
            </a:r>
          </a:p>
          <a:p>
            <a:pPr marL="285750" indent="-285750">
              <a:lnSpc>
                <a:spcPct val="125000"/>
              </a:lnSpc>
              <a:buBlip>
                <a:blip r:embed="rId3"/>
              </a:buBlip>
            </a:pPr>
            <a:r>
              <a:rPr lang="nb-NO" sz="1400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Fagskole Kreftomsorg og lindrende pleie, </a:t>
            </a:r>
            <a:r>
              <a:rPr lang="nb-NO" sz="1100" i="1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60 Sp, 2 år Deltid</a:t>
            </a:r>
            <a:endParaRPr lang="nb-NO" sz="1400" dirty="0">
              <a:solidFill>
                <a:srgbClr val="000000"/>
              </a:solidFill>
              <a:latin typeface="Lucida Grande"/>
              <a:ea typeface="Lucida Grande"/>
              <a:cs typeface="Lucida Grande"/>
            </a:endParaRPr>
          </a:p>
          <a:p>
            <a:pPr marL="285750" indent="-285750">
              <a:lnSpc>
                <a:spcPct val="125000"/>
              </a:lnSpc>
              <a:buBlip>
                <a:blip r:embed="rId3"/>
              </a:buBlip>
            </a:pPr>
            <a:r>
              <a:rPr lang="nb-NO" sz="1400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Fagskole Psykisk helsearbeid, </a:t>
            </a:r>
            <a:r>
              <a:rPr lang="nb-NO" sz="1100" i="1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60 Sp, 2 år Deltid</a:t>
            </a:r>
          </a:p>
          <a:p>
            <a:pPr marL="285750" indent="-285750">
              <a:lnSpc>
                <a:spcPct val="125000"/>
              </a:lnSpc>
              <a:buBlip>
                <a:blip r:embed="rId3"/>
              </a:buBlip>
            </a:pPr>
            <a:r>
              <a:rPr lang="nb-NO" sz="1400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Fagskole Psykisk helsearbeid rettet mot barn og unge</a:t>
            </a:r>
            <a:r>
              <a:rPr lang="nb-NO" sz="1100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, </a:t>
            </a:r>
            <a:r>
              <a:rPr lang="nb-NO" sz="1000" i="1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60 Sp, 2 år Deltid</a:t>
            </a:r>
            <a:endParaRPr lang="nb-NO" sz="1100" dirty="0">
              <a:solidFill>
                <a:srgbClr val="000000"/>
              </a:solidFill>
              <a:latin typeface="Lucida Grande"/>
              <a:ea typeface="Lucida Grande"/>
              <a:cs typeface="Lucida Grande"/>
            </a:endParaRPr>
          </a:p>
          <a:p>
            <a:pPr marL="285750" indent="-285750">
              <a:lnSpc>
                <a:spcPct val="125000"/>
              </a:lnSpc>
              <a:buBlip>
                <a:blip r:embed="rId3"/>
              </a:buBlip>
            </a:pPr>
            <a:r>
              <a:rPr lang="nb-NO" sz="1400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Fagskole Rehabilitering, </a:t>
            </a:r>
            <a:r>
              <a:rPr lang="nb-NO" sz="1100" i="1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60 Sp, 2 år Deltid</a:t>
            </a:r>
            <a:endParaRPr lang="nb-NO" sz="1100" dirty="0">
              <a:solidFill>
                <a:srgbClr val="000000"/>
              </a:solidFill>
              <a:latin typeface="Lucida Grande"/>
              <a:ea typeface="Lucida Grande"/>
              <a:cs typeface="Lucida Grande"/>
            </a:endParaRPr>
          </a:p>
          <a:p>
            <a:pPr marL="285750" indent="-285750">
              <a:lnSpc>
                <a:spcPct val="125000"/>
              </a:lnSpc>
              <a:buBlip>
                <a:blip r:embed="rId3"/>
              </a:buBlip>
            </a:pPr>
            <a:r>
              <a:rPr lang="nb-NO" sz="1400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Fagskole Spesialpedagogikk og flerkulturelt arbeid, </a:t>
            </a:r>
            <a:r>
              <a:rPr lang="nb-NO" sz="1100" i="1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60 Sp, 2 år Deltid</a:t>
            </a:r>
            <a:endParaRPr lang="nb-NO" sz="1400" dirty="0">
              <a:solidFill>
                <a:srgbClr val="000000"/>
              </a:solidFill>
              <a:latin typeface="Lucida Grande"/>
              <a:ea typeface="Lucida Grande"/>
              <a:cs typeface="Lucida Grande"/>
            </a:endParaRPr>
          </a:p>
          <a:p>
            <a:pPr marL="285750" indent="-285750">
              <a:lnSpc>
                <a:spcPct val="125000"/>
              </a:lnSpc>
              <a:buBlip>
                <a:blip r:embed="rId3"/>
              </a:buBlip>
            </a:pPr>
            <a:r>
              <a:rPr lang="nb-NO" sz="1400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Utøvende lederskap i praksis, </a:t>
            </a:r>
            <a:r>
              <a:rPr lang="nb-NO" sz="1100" i="1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30 Sp, 1 år Deltid</a:t>
            </a:r>
          </a:p>
          <a:p>
            <a:pPr>
              <a:lnSpc>
                <a:spcPct val="125000"/>
              </a:lnSpc>
            </a:pPr>
            <a:endParaRPr lang="nb-NO" sz="1600" i="1" dirty="0">
              <a:solidFill>
                <a:srgbClr val="FF0000"/>
              </a:solidFill>
              <a:latin typeface="Lucida Grande"/>
              <a:ea typeface="Lucida Grande"/>
              <a:cs typeface="Lucida Grande"/>
            </a:endParaRPr>
          </a:p>
        </p:txBody>
      </p:sp>
      <p:pic>
        <p:nvPicPr>
          <p:cNvPr id="6" name="Bilde 5" descr="dreamstime_xl_32362872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710" y="536242"/>
            <a:ext cx="2990438" cy="19933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Bilde 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710" y="2799058"/>
            <a:ext cx="2990438" cy="23471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B507B3D1-32E3-4C56-A46C-8C7514BBA522}"/>
              </a:ext>
            </a:extLst>
          </p:cNvPr>
          <p:cNvSpPr/>
          <p:nvPr/>
        </p:nvSpPr>
        <p:spPr>
          <a:xfrm>
            <a:off x="-25080" y="-20608"/>
            <a:ext cx="9931080" cy="28737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>
                <a:latin typeface="Arial Black" panose="020B0A04020102020204" pitchFamily="34" charset="0"/>
              </a:rPr>
              <a:t>FAGSKOLER</a:t>
            </a:r>
          </a:p>
        </p:txBody>
      </p:sp>
    </p:spTree>
    <p:extLst>
      <p:ext uri="{BB962C8B-B14F-4D97-AF65-F5344CB8AC3E}">
        <p14:creationId xmlns:p14="http://schemas.microsoft.com/office/powerpoint/2010/main" val="42307809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/>
        </p:nvSpPr>
        <p:spPr>
          <a:xfrm>
            <a:off x="4940460" y="366462"/>
            <a:ext cx="5063296" cy="74715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b="1" dirty="0">
                <a:solidFill>
                  <a:srgbClr val="002060"/>
                </a:solidFill>
                <a:latin typeface="Verdana"/>
                <a:cs typeface="Verdana"/>
              </a:rPr>
              <a:t>Finansiering:</a:t>
            </a:r>
            <a:endParaRPr lang="nb-NO" sz="3600" dirty="0">
              <a:solidFill>
                <a:srgbClr val="002060"/>
              </a:solidFill>
              <a:latin typeface="Verdana"/>
              <a:cs typeface="Verdana"/>
            </a:endParaRPr>
          </a:p>
          <a:p>
            <a:pPr marL="285750" indent="-285750">
              <a:lnSpc>
                <a:spcPct val="125000"/>
              </a:lnSpc>
              <a:buBlip>
                <a:blip r:embed="rId3"/>
              </a:buBlip>
            </a:pPr>
            <a:r>
              <a:rPr lang="nb-NO" sz="1600" b="1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Østfold Fylkeskommune, 4 års praksis</a:t>
            </a:r>
          </a:p>
          <a:p>
            <a:pPr marL="742950" lvl="1" indent="-285750">
              <a:lnSpc>
                <a:spcPct val="125000"/>
              </a:lnSpc>
              <a:buBlip>
                <a:blip r:embed="rId3"/>
              </a:buBlip>
            </a:pPr>
            <a:r>
              <a:rPr lang="nb-NO" sz="1200" i="1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Det er studieforbund som skal drive med teori til fagprøven/Praksiskandidater</a:t>
            </a:r>
          </a:p>
          <a:p>
            <a:pPr marL="742950" lvl="1" indent="-285750">
              <a:lnSpc>
                <a:spcPct val="125000"/>
              </a:lnSpc>
              <a:buBlip>
                <a:blip r:embed="rId3"/>
              </a:buBlip>
            </a:pPr>
            <a:r>
              <a:rPr lang="nb-NO" sz="1200" i="1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Vi bistår med praksiskartlegging</a:t>
            </a:r>
          </a:p>
          <a:p>
            <a:pPr marL="285750" indent="-285750">
              <a:lnSpc>
                <a:spcPct val="125000"/>
              </a:lnSpc>
              <a:buBlip>
                <a:blip r:embed="rId3"/>
              </a:buBlip>
            </a:pPr>
            <a:r>
              <a:rPr lang="nb-NO" sz="1600" b="1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LOs Utdanningsfond og andre Fagforeningsfond</a:t>
            </a:r>
          </a:p>
          <a:p>
            <a:pPr marL="285750" indent="-285750">
              <a:lnSpc>
                <a:spcPct val="125000"/>
              </a:lnSpc>
              <a:buBlip>
                <a:blip r:embed="rId3"/>
              </a:buBlip>
            </a:pPr>
            <a:r>
              <a:rPr lang="nb-NO" sz="1600" b="1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Lånekassen</a:t>
            </a:r>
          </a:p>
          <a:p>
            <a:pPr marL="285750" indent="-285750">
              <a:lnSpc>
                <a:spcPct val="125000"/>
              </a:lnSpc>
              <a:buBlip>
                <a:blip r:embed="rId3"/>
              </a:buBlip>
            </a:pPr>
            <a:r>
              <a:rPr lang="nb-NO" sz="1600" b="1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Egenbetaling</a:t>
            </a:r>
          </a:p>
          <a:p>
            <a:pPr marL="285750" indent="-285750">
              <a:lnSpc>
                <a:spcPct val="125000"/>
              </a:lnSpc>
              <a:buBlip>
                <a:blip r:embed="rId3"/>
              </a:buBlip>
            </a:pPr>
            <a:r>
              <a:rPr lang="nb-NO" sz="1600" b="1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Ordningen «fagbrev på jobb»</a:t>
            </a:r>
          </a:p>
          <a:p>
            <a:pPr marL="285750" indent="-285750">
              <a:lnSpc>
                <a:spcPct val="125000"/>
              </a:lnSpc>
              <a:buBlip>
                <a:blip r:embed="rId3"/>
              </a:buBlip>
            </a:pPr>
            <a:r>
              <a:rPr lang="nb-NO" sz="1600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NHO</a:t>
            </a:r>
          </a:p>
          <a:p>
            <a:pPr marL="285750" indent="-285750">
              <a:lnSpc>
                <a:spcPct val="125000"/>
              </a:lnSpc>
              <a:buBlip>
                <a:blip r:embed="rId3"/>
              </a:buBlip>
            </a:pPr>
            <a:r>
              <a:rPr lang="nb-NO" sz="1600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KS</a:t>
            </a:r>
          </a:p>
          <a:p>
            <a:pPr marL="285750" indent="-285750">
              <a:lnSpc>
                <a:spcPct val="125000"/>
              </a:lnSpc>
              <a:buBlip>
                <a:blip r:embed="rId3"/>
              </a:buBlip>
            </a:pPr>
            <a:r>
              <a:rPr lang="nb-NO" sz="1600" b="1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Andre finansieringskilder via departementene, Fylkesmannen etc.</a:t>
            </a:r>
          </a:p>
          <a:p>
            <a:pPr>
              <a:lnSpc>
                <a:spcPct val="125000"/>
              </a:lnSpc>
            </a:pPr>
            <a:endParaRPr lang="nb-NO" sz="1600" dirty="0">
              <a:solidFill>
                <a:srgbClr val="000000"/>
              </a:solidFill>
              <a:latin typeface="Lucida Grande"/>
              <a:ea typeface="Lucida Grande"/>
              <a:cs typeface="Lucida Grande"/>
            </a:endParaRPr>
          </a:p>
          <a:p>
            <a:pPr>
              <a:lnSpc>
                <a:spcPct val="125000"/>
              </a:lnSpc>
            </a:pPr>
            <a:r>
              <a:rPr lang="nb-NO" b="1" i="1" dirty="0">
                <a:solidFill>
                  <a:srgbClr val="002060"/>
                </a:solidFill>
                <a:latin typeface="Lucida Grande"/>
                <a:ea typeface="Lucida Grande"/>
                <a:cs typeface="Lucida Grande"/>
              </a:rPr>
              <a:t>AOF Østfold bidrar med råd og søknader til ulike finansieringsordninger.</a:t>
            </a:r>
          </a:p>
          <a:p>
            <a:pPr>
              <a:lnSpc>
                <a:spcPct val="125000"/>
              </a:lnSpc>
            </a:pPr>
            <a:endParaRPr lang="nb-NO" sz="500" b="1" i="1" dirty="0">
              <a:solidFill>
                <a:srgbClr val="002060"/>
              </a:solidFill>
              <a:latin typeface="Lucida Grande"/>
              <a:ea typeface="Lucida Grande"/>
              <a:cs typeface="Lucida Grande"/>
            </a:endParaRPr>
          </a:p>
          <a:p>
            <a:pPr>
              <a:lnSpc>
                <a:spcPct val="125000"/>
              </a:lnSpc>
            </a:pPr>
            <a:r>
              <a:rPr lang="nb-NO" b="1" i="1" dirty="0">
                <a:solidFill>
                  <a:srgbClr val="002060"/>
                </a:solidFill>
                <a:latin typeface="Lucida Grande"/>
                <a:ea typeface="Lucida Grande"/>
                <a:cs typeface="Lucida Grande"/>
              </a:rPr>
              <a:t>Ta også kontakt med det opplæringskontoret du er tilknyttet (Lærlinger).</a:t>
            </a:r>
          </a:p>
          <a:p>
            <a:pPr>
              <a:lnSpc>
                <a:spcPct val="125000"/>
              </a:lnSpc>
            </a:pPr>
            <a:endParaRPr lang="nb-NO" sz="1600" dirty="0">
              <a:solidFill>
                <a:srgbClr val="000000"/>
              </a:solidFill>
              <a:latin typeface="Lucida Grande"/>
              <a:ea typeface="Lucida Grande"/>
              <a:cs typeface="Lucida Grande"/>
            </a:endParaRPr>
          </a:p>
          <a:p>
            <a:pPr marL="285750" indent="-285750">
              <a:lnSpc>
                <a:spcPct val="125000"/>
              </a:lnSpc>
              <a:buBlip>
                <a:blip r:embed="rId3"/>
              </a:buBlip>
            </a:pPr>
            <a:endParaRPr lang="nb-NO" sz="1600" dirty="0">
              <a:solidFill>
                <a:srgbClr val="000000"/>
              </a:solidFill>
              <a:latin typeface="Lucida Grande"/>
              <a:ea typeface="Lucida Grande"/>
              <a:cs typeface="Lucida Grande"/>
            </a:endParaRPr>
          </a:p>
          <a:p>
            <a:pPr marL="742950" lvl="1" indent="-285750">
              <a:lnSpc>
                <a:spcPct val="125000"/>
              </a:lnSpc>
              <a:buBlip>
                <a:blip r:embed="rId3"/>
              </a:buBlip>
            </a:pPr>
            <a:endParaRPr lang="nb-NO" sz="1600" dirty="0">
              <a:solidFill>
                <a:srgbClr val="000000"/>
              </a:solidFill>
              <a:latin typeface="Lucida Grande"/>
              <a:ea typeface="Lucida Grande"/>
              <a:cs typeface="Lucida Grande"/>
            </a:endParaRPr>
          </a:p>
          <a:p>
            <a:pPr marL="285750" indent="-285750">
              <a:lnSpc>
                <a:spcPct val="125000"/>
              </a:lnSpc>
              <a:buBlip>
                <a:blip r:embed="rId3"/>
              </a:buBlip>
            </a:pPr>
            <a:endParaRPr lang="nb-NO" sz="1600" dirty="0">
              <a:solidFill>
                <a:srgbClr val="000000"/>
              </a:solidFill>
              <a:latin typeface="Lucida Grande"/>
              <a:ea typeface="Lucida Grande"/>
              <a:cs typeface="Lucida Grande"/>
            </a:endParaRP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C7085E97-F631-4921-87BF-B212CB0F53A4}"/>
              </a:ext>
            </a:extLst>
          </p:cNvPr>
          <p:cNvSpPr/>
          <p:nvPr/>
        </p:nvSpPr>
        <p:spPr>
          <a:xfrm>
            <a:off x="-25080" y="-20608"/>
            <a:ext cx="9931080" cy="28737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>
                <a:latin typeface="Arial Black" panose="020B0A04020102020204" pitchFamily="34" charset="0"/>
              </a:rPr>
              <a:t>Y-veien: Kompetanse + / Fagbrev / Fagskoler</a:t>
            </a:r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6DE59612-9F34-4F7C-848A-C9A06387BE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608229">
            <a:off x="-381868" y="2086584"/>
            <a:ext cx="4952999" cy="3403863"/>
          </a:xfrm>
          <a:prstGeom prst="rect">
            <a:avLst/>
          </a:prstGeom>
        </p:spPr>
      </p:pic>
      <p:sp>
        <p:nvSpPr>
          <p:cNvPr id="3" name="Pil: vinkeltegn 2">
            <a:extLst>
              <a:ext uri="{FF2B5EF4-FFF2-40B4-BE49-F238E27FC236}">
                <a16:creationId xmlns:a16="http://schemas.microsoft.com/office/drawing/2014/main" id="{66265157-1507-4842-8606-3D1E841E803F}"/>
              </a:ext>
            </a:extLst>
          </p:cNvPr>
          <p:cNvSpPr/>
          <p:nvPr/>
        </p:nvSpPr>
        <p:spPr>
          <a:xfrm rot="20440947">
            <a:off x="4474799" y="2195220"/>
            <a:ext cx="298647" cy="1815666"/>
          </a:xfrm>
          <a:prstGeom prst="chevron">
            <a:avLst/>
          </a:prstGeom>
          <a:solidFill>
            <a:srgbClr val="002060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6378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6190246B-657F-4180-9ADC-8CF75E2FC56F}"/>
              </a:ext>
            </a:extLst>
          </p:cNvPr>
          <p:cNvSpPr/>
          <p:nvPr/>
        </p:nvSpPr>
        <p:spPr>
          <a:xfrm>
            <a:off x="-25080" y="-20608"/>
            <a:ext cx="9931080" cy="28737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>
                <a:latin typeface="Arial Black" panose="020B0A04020102020204" pitchFamily="34" charset="0"/>
              </a:rPr>
              <a:t>Y-veien: Et tenkt forenklet case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11F1ABE2-37C9-4C00-9D9D-85374B3E1193}"/>
              </a:ext>
            </a:extLst>
          </p:cNvPr>
          <p:cNvSpPr/>
          <p:nvPr/>
        </p:nvSpPr>
        <p:spPr>
          <a:xfrm>
            <a:off x="328863" y="385012"/>
            <a:ext cx="9296400" cy="1152964"/>
          </a:xfrm>
          <a:prstGeom prst="rect">
            <a:avLst/>
          </a:prstGeom>
          <a:gradFill>
            <a:gsLst>
              <a:gs pos="8800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21594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nb-NO" b="1" dirty="0"/>
              <a:t>Innføre nytt datasystem og nye arbeidsprosesser: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/>
              <a:t>La oss si at behov er at 10 ansatte må delta i skolering på dette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/>
              <a:t>Søker inn 50 timer Digitale ferdigheter og 50 timer Les/Skriv, Tilskudd til opplæring kr. 130.000,-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/>
              <a:t>Bedriftens bidrag: Tid til opplæring, fasiliteter og materiell etc.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3B8C6EDB-5B7A-4F77-B0E6-B726018DA998}"/>
              </a:ext>
            </a:extLst>
          </p:cNvPr>
          <p:cNvSpPr/>
          <p:nvPr/>
        </p:nvSpPr>
        <p:spPr>
          <a:xfrm>
            <a:off x="328863" y="1887158"/>
            <a:ext cx="9296400" cy="1670447"/>
          </a:xfrm>
          <a:prstGeom prst="rect">
            <a:avLst/>
          </a:prstGeom>
          <a:gradFill>
            <a:gsLst>
              <a:gs pos="8800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21594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nb-NO" b="1" dirty="0"/>
              <a:t>Du har tre ansatte som mangler fagbrev på lageret/produksjonen: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/>
              <a:t>Kurskost for logistikkfagbrev ca. 25.900,- pr. deltager + eksamensavgift og fagprøve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1400" dirty="0"/>
              <a:t>Mer enn 4 års praksis – dekkes av ØFK/Viken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1400" dirty="0"/>
              <a:t>Medlem av et LO forbund,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nb-NO" sz="1400" dirty="0"/>
              <a:t>Helårsstudie på hel- og deltid  inntil kr.13.500,- per skoleår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nb-NO" sz="1400" dirty="0"/>
              <a:t>Praksiskandidat § 3,5 inntil kr. 10.500,-.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nb-NO" sz="1400" dirty="0"/>
              <a:t>HK: Fagbrevkurs: Inntil kr 10.000,-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600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D475DD69-99FA-48B5-ADC7-B79D0D161B54}"/>
              </a:ext>
            </a:extLst>
          </p:cNvPr>
          <p:cNvSpPr/>
          <p:nvPr/>
        </p:nvSpPr>
        <p:spPr>
          <a:xfrm>
            <a:off x="328863" y="3903045"/>
            <a:ext cx="9296400" cy="1110114"/>
          </a:xfrm>
          <a:prstGeom prst="rect">
            <a:avLst/>
          </a:prstGeom>
          <a:gradFill>
            <a:gsLst>
              <a:gs pos="8800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21594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nb-NO" b="1" dirty="0"/>
              <a:t>Du har to ansatte som er/aspirerer til å være mellomleder/arbeidsleder: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/>
              <a:t>Kurskost for utøvende lederskap i praksis ca. 37.500,- pr. deltager + læremateriell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1600" dirty="0"/>
              <a:t>LO: støtte 13.500,- + lånekasse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1600" dirty="0"/>
              <a:t>HK og FLT: Deltidsutdanning – inntil kr 37.500,-</a:t>
            </a:r>
          </a:p>
        </p:txBody>
      </p:sp>
      <p:sp>
        <p:nvSpPr>
          <p:cNvPr id="9" name="Pil: ned 8">
            <a:extLst>
              <a:ext uri="{FF2B5EF4-FFF2-40B4-BE49-F238E27FC236}">
                <a16:creationId xmlns:a16="http://schemas.microsoft.com/office/drawing/2014/main" id="{A47599A6-6449-47CE-AE6C-3A50E22BFDE9}"/>
              </a:ext>
            </a:extLst>
          </p:cNvPr>
          <p:cNvSpPr/>
          <p:nvPr/>
        </p:nvSpPr>
        <p:spPr>
          <a:xfrm>
            <a:off x="4659723" y="1627241"/>
            <a:ext cx="561474" cy="174395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Pil: ned 9">
            <a:extLst>
              <a:ext uri="{FF2B5EF4-FFF2-40B4-BE49-F238E27FC236}">
                <a16:creationId xmlns:a16="http://schemas.microsoft.com/office/drawing/2014/main" id="{6D053BC2-C730-4899-8668-7DEF532B576E}"/>
              </a:ext>
            </a:extLst>
          </p:cNvPr>
          <p:cNvSpPr/>
          <p:nvPr/>
        </p:nvSpPr>
        <p:spPr>
          <a:xfrm>
            <a:off x="4672263" y="3643127"/>
            <a:ext cx="561474" cy="174395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16806F87-BBE8-4A1C-B5EC-9211E5BF36CD}"/>
              </a:ext>
            </a:extLst>
          </p:cNvPr>
          <p:cNvSpPr/>
          <p:nvPr/>
        </p:nvSpPr>
        <p:spPr>
          <a:xfrm>
            <a:off x="304800" y="5358599"/>
            <a:ext cx="9296400" cy="1042201"/>
          </a:xfrm>
          <a:prstGeom prst="rect">
            <a:avLst/>
          </a:prstGeom>
          <a:gradFill>
            <a:gsLst>
              <a:gs pos="8800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21594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nb-NO" b="1" dirty="0"/>
              <a:t>Dette kompetanseprogrammet: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/>
              <a:t>Kurskost før eventuell arbeidstid, materiell etc. er 282.700,-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/>
              <a:t>Ved full uttelling på søknader dekkes alt (Med forbehold om oppfyllelse av kriterier og frister, rammer etc.)</a:t>
            </a:r>
          </a:p>
        </p:txBody>
      </p:sp>
      <p:sp>
        <p:nvSpPr>
          <p:cNvPr id="12" name="Pil: ned 11">
            <a:extLst>
              <a:ext uri="{FF2B5EF4-FFF2-40B4-BE49-F238E27FC236}">
                <a16:creationId xmlns:a16="http://schemas.microsoft.com/office/drawing/2014/main" id="{854C08A8-F119-4C23-B764-848328ED04A6}"/>
              </a:ext>
            </a:extLst>
          </p:cNvPr>
          <p:cNvSpPr/>
          <p:nvPr/>
        </p:nvSpPr>
        <p:spPr>
          <a:xfrm>
            <a:off x="4648200" y="5098681"/>
            <a:ext cx="561474" cy="174395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36883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Sylinder 6"/>
          <p:cNvSpPr txBox="1"/>
          <p:nvPr/>
        </p:nvSpPr>
        <p:spPr>
          <a:xfrm>
            <a:off x="0" y="366194"/>
            <a:ext cx="9906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3200" b="1" dirty="0">
                <a:solidFill>
                  <a:srgbClr val="002060"/>
                </a:solidFill>
                <a:latin typeface="Verdana"/>
                <a:cs typeface="Verdana"/>
              </a:rPr>
              <a:t>Takk for oss!</a:t>
            </a:r>
          </a:p>
          <a:p>
            <a:pPr algn="ctr"/>
            <a:endParaRPr lang="nb-NO" sz="2400" b="1" dirty="0">
              <a:solidFill>
                <a:srgbClr val="165A4C"/>
              </a:solidFill>
              <a:latin typeface="Verdana"/>
              <a:cs typeface="Verdana"/>
            </a:endParaRPr>
          </a:p>
          <a:p>
            <a:pPr algn="ctr"/>
            <a:r>
              <a:rPr lang="nb-NO" sz="2000" b="1" dirty="0">
                <a:solidFill>
                  <a:srgbClr val="002060"/>
                </a:solidFill>
                <a:latin typeface="Verdana"/>
                <a:cs typeface="Verdana"/>
              </a:rPr>
              <a:t>AOF Østfold</a:t>
            </a:r>
          </a:p>
          <a:p>
            <a:pPr algn="ctr"/>
            <a:r>
              <a:rPr lang="nb-NO" sz="2000" b="1" dirty="0">
                <a:solidFill>
                  <a:srgbClr val="002060"/>
                </a:solidFill>
                <a:latin typeface="Verdana"/>
                <a:cs typeface="Verdan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www.aofostfold.no</a:t>
            </a:r>
            <a:endParaRPr lang="nb-NO" sz="2000" b="1" dirty="0">
              <a:solidFill>
                <a:srgbClr val="002060"/>
              </a:solidFill>
              <a:latin typeface="Verdana"/>
              <a:cs typeface="Verdana"/>
            </a:endParaRPr>
          </a:p>
          <a:p>
            <a:pPr algn="ctr"/>
            <a:r>
              <a:rPr lang="nb-NO" sz="2000" b="1" dirty="0">
                <a:solidFill>
                  <a:srgbClr val="002060"/>
                </a:solidFill>
                <a:latin typeface="Verdana"/>
                <a:cs typeface="Verdana"/>
              </a:rPr>
              <a:t>Sentralbord: 69 13 04 10</a:t>
            </a:r>
          </a:p>
          <a:p>
            <a:pPr algn="ctr"/>
            <a:r>
              <a:rPr lang="nb-NO" sz="2000" b="1" dirty="0">
                <a:solidFill>
                  <a:srgbClr val="002060"/>
                </a:solidFill>
                <a:latin typeface="Verdana"/>
                <a:cs typeface="Verdana"/>
              </a:rPr>
              <a:t>E-post: </a:t>
            </a:r>
            <a:r>
              <a:rPr lang="nb-NO" sz="2000" b="1" dirty="0">
                <a:solidFill>
                  <a:srgbClr val="002060"/>
                </a:solidFill>
                <a:latin typeface="Verdana"/>
                <a:cs typeface="Verdan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ostfold@aof.no</a:t>
            </a:r>
            <a:endParaRPr lang="nb-NO" sz="2000" b="1" dirty="0">
              <a:solidFill>
                <a:srgbClr val="002060"/>
              </a:solidFill>
              <a:latin typeface="Verdana"/>
              <a:cs typeface="Verdana"/>
            </a:endParaRPr>
          </a:p>
          <a:p>
            <a:pPr algn="ctr"/>
            <a:endParaRPr lang="nb-NO" sz="2000" b="1" dirty="0">
              <a:solidFill>
                <a:srgbClr val="002060"/>
              </a:solidFill>
              <a:latin typeface="Verdana"/>
              <a:cs typeface="Verdana"/>
            </a:endParaRPr>
          </a:p>
          <a:p>
            <a:pPr algn="ctr"/>
            <a:r>
              <a:rPr lang="nb-NO" sz="2000" b="1" dirty="0">
                <a:solidFill>
                  <a:srgbClr val="002060"/>
                </a:solidFill>
                <a:latin typeface="Verdana"/>
                <a:cs typeface="Verdana"/>
              </a:rPr>
              <a:t>Kontakt for Sarpsborg Næringsforening:</a:t>
            </a:r>
          </a:p>
          <a:p>
            <a:pPr algn="ctr"/>
            <a:r>
              <a:rPr lang="nb-NO" sz="2000" b="1" dirty="0">
                <a:solidFill>
                  <a:srgbClr val="002060"/>
                </a:solidFill>
                <a:latin typeface="Verdana"/>
                <a:cs typeface="Verdana"/>
              </a:rPr>
              <a:t>Turid Alice Andresen: </a:t>
            </a:r>
          </a:p>
          <a:p>
            <a:pPr algn="ctr"/>
            <a:r>
              <a:rPr lang="nb-NO" b="1" dirty="0">
                <a:solidFill>
                  <a:srgbClr val="002060"/>
                </a:solidFill>
                <a:latin typeface="Verdana"/>
                <a:cs typeface="Verdana"/>
              </a:rPr>
              <a:t>Mobil: +47 993 98 247, e-post: turid.andresen@aof.no</a:t>
            </a:r>
          </a:p>
          <a:p>
            <a:pPr algn="ctr"/>
            <a:endParaRPr lang="nb-NO" sz="2000" b="1" dirty="0">
              <a:solidFill>
                <a:srgbClr val="002060"/>
              </a:solidFill>
              <a:latin typeface="Verdana"/>
              <a:cs typeface="Verdana"/>
            </a:endParaRPr>
          </a:p>
          <a:p>
            <a:pPr algn="ctr"/>
            <a:endParaRPr lang="nb-NO" sz="1600" b="1" dirty="0">
              <a:solidFill>
                <a:srgbClr val="002060"/>
              </a:solidFill>
              <a:latin typeface="Verdana"/>
              <a:cs typeface="Verdana"/>
            </a:endParaRPr>
          </a:p>
          <a:p>
            <a:pPr algn="ctr"/>
            <a:r>
              <a:rPr lang="nb-NO" sz="2400" b="1" dirty="0">
                <a:solidFill>
                  <a:srgbClr val="165A4C"/>
                </a:solidFill>
                <a:latin typeface="Verdana"/>
                <a:cs typeface="Verdana"/>
              </a:rPr>
              <a:t> </a:t>
            </a:r>
          </a:p>
          <a:p>
            <a:pPr algn="ctr"/>
            <a:endParaRPr lang="nb-NO" sz="2400" b="1" dirty="0">
              <a:solidFill>
                <a:srgbClr val="165A4C"/>
              </a:solidFill>
              <a:latin typeface="Verdana"/>
              <a:cs typeface="Verdana"/>
            </a:endParaRPr>
          </a:p>
          <a:p>
            <a:pPr algn="ctr"/>
            <a:endParaRPr lang="nb-NO" sz="2400" b="1" dirty="0">
              <a:solidFill>
                <a:srgbClr val="165A4C"/>
              </a:solidFill>
              <a:latin typeface="Verdana"/>
              <a:cs typeface="Verdana"/>
            </a:endParaRPr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954DF389-412A-4F00-8786-6F66749620E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7851"/>
          <a:stretch/>
        </p:blipFill>
        <p:spPr>
          <a:xfrm>
            <a:off x="2161102" y="3898738"/>
            <a:ext cx="5583795" cy="2895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3880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C48EBAB309839448BD39C4CC8AEEE40" ma:contentTypeVersion="2" ma:contentTypeDescription="Opprett et nytt dokument." ma:contentTypeScope="" ma:versionID="23d157b525c14909deaf4265ce7e04f9">
  <xsd:schema xmlns:xsd="http://www.w3.org/2001/XMLSchema" xmlns:xs="http://www.w3.org/2001/XMLSchema" xmlns:p="http://schemas.microsoft.com/office/2006/metadata/properties" xmlns:ns2="3cdc8367-ae8a-4f7f-aa10-0ca7e8d2a0d7" targetNamespace="http://schemas.microsoft.com/office/2006/metadata/properties" ma:root="true" ma:fieldsID="cabb7f3955e25cdc0aa8cdcc3acf8908" ns2:_="">
    <xsd:import namespace="3cdc8367-ae8a-4f7f-aa10-0ca7e8d2a0d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dc8367-ae8a-4f7f-aa10-0ca7e8d2a0d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AF1CF61-0893-46AD-804C-93C3AFDCE7B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FB8EDEA-8B21-4992-A879-15F20CB110D5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3cdc8367-ae8a-4f7f-aa10-0ca7e8d2a0d7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453C356-40F0-47F1-82C6-719F9B076C0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cdc8367-ae8a-4f7f-aa10-0ca7e8d2a0d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12897</TotalTime>
  <Words>830</Words>
  <Application>Microsoft Office PowerPoint</Application>
  <PresentationFormat>A4 (210 x 297 mm)</PresentationFormat>
  <Paragraphs>138</Paragraphs>
  <Slides>9</Slides>
  <Notes>7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9</vt:i4>
      </vt:variant>
    </vt:vector>
  </HeadingPairs>
  <TitlesOfParts>
    <vt:vector size="15" baseType="lpstr">
      <vt:lpstr>Arial</vt:lpstr>
      <vt:lpstr>Arial Black</vt:lpstr>
      <vt:lpstr>Calibri</vt:lpstr>
      <vt:lpstr>Lucida Grande</vt:lpstr>
      <vt:lpstr>Verdana</vt:lpstr>
      <vt:lpstr>Office-tema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Christian Skyum</dc:creator>
  <cp:lastModifiedBy>Christian Skyum</cp:lastModifiedBy>
  <cp:revision>412</cp:revision>
  <cp:lastPrinted>2018-10-11T05:54:29Z</cp:lastPrinted>
  <dcterms:created xsi:type="dcterms:W3CDTF">2014-04-23T18:27:00Z</dcterms:created>
  <dcterms:modified xsi:type="dcterms:W3CDTF">2019-11-26T05:49:23Z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0x0101007C48EBAB309839448BD39C4CC8AEEE40</vt:lpwstr>
  </property>
</Properties>
</file>